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6" r:id="rId2"/>
    <p:sldId id="317" r:id="rId3"/>
    <p:sldId id="318" r:id="rId4"/>
    <p:sldId id="319" r:id="rId5"/>
    <p:sldId id="320" r:id="rId6"/>
    <p:sldId id="321" r:id="rId7"/>
    <p:sldId id="322" r:id="rId8"/>
    <p:sldId id="32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tum_Veranstal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2052000"/>
            <a:ext cx="11473200" cy="583066"/>
          </a:xfrm>
          <a:prstGeom prst="rect">
            <a:avLst/>
          </a:prstGeom>
        </p:spPr>
        <p:txBody>
          <a:bodyPr vert="horz" lIns="0" tIns="0" rIns="0" bIns="0">
            <a:spAutoFit/>
          </a:bodyPr>
          <a:lstStyle>
            <a:lvl1pPr>
              <a:lnSpc>
                <a:spcPts val="4400"/>
              </a:lnSpc>
              <a:defRPr cap="all" spc="50">
                <a:solidFill>
                  <a:srgbClr val="05487F"/>
                </a:solidFill>
              </a:defRPr>
            </a:lvl1pPr>
          </a:lstStyle>
          <a:p>
            <a:r>
              <a:rPr lang="de-DE" dirty="0"/>
              <a:t>Titel der Veranstaltung</a:t>
            </a:r>
          </a:p>
        </p:txBody>
      </p:sp>
      <p:sp>
        <p:nvSpPr>
          <p:cNvPr id="6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0000" y="1620000"/>
            <a:ext cx="11473200" cy="318036"/>
          </a:xfrm>
          <a:prstGeom prst="rect">
            <a:avLst/>
          </a:prstGeom>
        </p:spPr>
        <p:txBody>
          <a:bodyPr lIns="36000" tIns="0" rIns="0" bIns="0">
            <a:spAutoFit/>
          </a:bodyPr>
          <a:lstStyle>
            <a:lvl1pPr marL="0" indent="0" algn="l">
              <a:lnSpc>
                <a:spcPts val="2400"/>
              </a:lnSpc>
              <a:spcBef>
                <a:spcPts val="0"/>
              </a:spcBef>
              <a:buNone/>
              <a:defRPr sz="2400" b="1" i="0" kern="1200" cap="all" spc="50" normalizeH="0">
                <a:solidFill>
                  <a:srgbClr val="05487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Ort und Datum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46AFBF3-BBAE-42B2-A12C-72C1DA4CBFB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19347" y="167279"/>
            <a:ext cx="1585228" cy="108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406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itel /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60000" y="648000"/>
            <a:ext cx="5612400" cy="639762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400" b="1" cap="all" spc="50">
                <a:solidFill>
                  <a:srgbClr val="0548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60000" y="1368000"/>
            <a:ext cx="5648400" cy="42120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defRPr sz="2400"/>
            </a:lvl1pPr>
            <a:lvl2pPr>
              <a:spcBef>
                <a:spcPts val="0"/>
              </a:spcBef>
              <a:defRPr sz="2000"/>
            </a:lvl2pPr>
            <a:lvl3pPr>
              <a:spcBef>
                <a:spcPts val="0"/>
              </a:spcBef>
              <a:defRPr sz="1800"/>
            </a:lvl3pPr>
            <a:lvl4pPr>
              <a:spcBef>
                <a:spcPts val="0"/>
              </a:spcBef>
              <a:defRPr sz="1600"/>
            </a:lvl4pPr>
            <a:lvl5pPr>
              <a:spcBef>
                <a:spcPts val="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0" name="Textplatzhalter 2"/>
          <p:cNvSpPr>
            <a:spLocks noGrp="1"/>
          </p:cNvSpPr>
          <p:nvPr>
            <p:ph type="body" idx="10"/>
          </p:nvPr>
        </p:nvSpPr>
        <p:spPr>
          <a:xfrm>
            <a:off x="6220800" y="648000"/>
            <a:ext cx="5612400" cy="639762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400" b="1" cap="all" spc="50">
                <a:solidFill>
                  <a:srgbClr val="0548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Inhaltsplatzhalter 3"/>
          <p:cNvSpPr>
            <a:spLocks noGrp="1"/>
          </p:cNvSpPr>
          <p:nvPr>
            <p:ph sz="half" idx="11"/>
          </p:nvPr>
        </p:nvSpPr>
        <p:spPr>
          <a:xfrm>
            <a:off x="6220800" y="1368000"/>
            <a:ext cx="5612400" cy="42120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defRPr sz="2400"/>
            </a:lvl1pPr>
            <a:lvl2pPr>
              <a:spcBef>
                <a:spcPts val="0"/>
              </a:spcBef>
              <a:defRPr sz="2000"/>
            </a:lvl2pPr>
            <a:lvl3pPr>
              <a:spcBef>
                <a:spcPts val="0"/>
              </a:spcBef>
              <a:defRPr sz="1800"/>
            </a:lvl3pPr>
            <a:lvl4pPr>
              <a:spcBef>
                <a:spcPts val="0"/>
              </a:spcBef>
              <a:defRPr sz="1600"/>
            </a:lvl4pPr>
            <a:lvl5pPr>
              <a:spcBef>
                <a:spcPts val="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4991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seite vo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b="1" i="0" cap="all">
                <a:solidFill>
                  <a:srgbClr val="05487F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6127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eite Rah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4"/>
          <p:cNvSpPr>
            <a:spLocks noGrp="1"/>
          </p:cNvSpPr>
          <p:nvPr>
            <p:ph type="pic" sz="quarter" idx="10"/>
          </p:nvPr>
        </p:nvSpPr>
        <p:spPr>
          <a:xfrm>
            <a:off x="360000" y="360000"/>
            <a:ext cx="11473200" cy="5111015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b="1" i="0" cap="all">
                <a:solidFill>
                  <a:srgbClr val="05487F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9676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eite Bild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ildplatzhalter 4"/>
          <p:cNvSpPr>
            <a:spLocks noGrp="1"/>
          </p:cNvSpPr>
          <p:nvPr>
            <p:ph type="pic" sz="quarter" idx="10"/>
          </p:nvPr>
        </p:nvSpPr>
        <p:spPr>
          <a:xfrm>
            <a:off x="360000" y="360000"/>
            <a:ext cx="11473200" cy="4708271"/>
          </a:xfrm>
          <a:prstGeom prst="rect">
            <a:avLst/>
          </a:prstGeom>
        </p:spPr>
        <p:txBody>
          <a:bodyPr vert="horz" anchor="ctr" anchorCtr="0"/>
          <a:lstStyle>
            <a:lvl1pPr marL="0" indent="0">
              <a:buNone/>
              <a:defRPr b="1" i="0" cap="all">
                <a:solidFill>
                  <a:srgbClr val="05487F"/>
                </a:solidFill>
              </a:defRPr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360000" y="5184000"/>
            <a:ext cx="11473200" cy="360000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sz="2400" b="1" cap="all" spc="50">
                <a:solidFill>
                  <a:srgbClr val="0548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BILDLEGENDE</a:t>
            </a:r>
          </a:p>
        </p:txBody>
      </p:sp>
    </p:spTree>
    <p:extLst>
      <p:ext uri="{BB962C8B-B14F-4D97-AF65-F5344CB8AC3E}">
        <p14:creationId xmlns:p14="http://schemas.microsoft.com/office/powerpoint/2010/main" val="423389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ndbild web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5983EBF1-DE49-204D-903E-3F75E0E69AE4}"/>
              </a:ext>
            </a:extLst>
          </p:cNvPr>
          <p:cNvSpPr txBox="1"/>
          <p:nvPr userDrawn="1"/>
        </p:nvSpPr>
        <p:spPr>
          <a:xfrm>
            <a:off x="0" y="6138000"/>
            <a:ext cx="12192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1400" b="0" i="0" u="none" strike="noStrike" kern="1200" cap="all" spc="60" baseline="0" dirty="0">
                <a:solidFill>
                  <a:schemeClr val="bg1"/>
                </a:solidFill>
                <a:latin typeface="+mn-lt"/>
                <a:ea typeface="+mn-ea"/>
                <a:cs typeface="Calibri"/>
              </a:rPr>
              <a:t>Berufswahlparcours.CH</a:t>
            </a:r>
            <a:endParaRPr lang="de-DE" sz="1400" kern="1200" cap="all" spc="6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985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ktan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60000" y="648000"/>
            <a:ext cx="11473200" cy="530060"/>
          </a:xfrm>
          <a:prstGeom prst="rect">
            <a:avLst/>
          </a:prstGeom>
        </p:spPr>
        <p:txBody>
          <a:bodyPr vert="horz" lIns="0" tIns="0" rIns="0" bIns="0">
            <a:spAutoFit/>
          </a:bodyPr>
          <a:lstStyle>
            <a:lvl1pPr>
              <a:lnSpc>
                <a:spcPts val="4000"/>
              </a:lnSpc>
              <a:defRPr sz="4000" cap="all" spc="50">
                <a:solidFill>
                  <a:srgbClr val="05487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0000" y="360000"/>
            <a:ext cx="11473200" cy="302647"/>
          </a:xfrm>
          <a:prstGeom prst="rect">
            <a:avLst/>
          </a:prstGeom>
        </p:spPr>
        <p:txBody>
          <a:bodyPr lIns="36000" tIns="0" rIns="0" bIns="0">
            <a:spAutoFit/>
          </a:bodyPr>
          <a:lstStyle>
            <a:lvl1pPr marL="0" indent="0" algn="l">
              <a:lnSpc>
                <a:spcPts val="2400"/>
              </a:lnSpc>
              <a:spcBef>
                <a:spcPts val="0"/>
              </a:spcBef>
              <a:buNone/>
              <a:defRPr sz="1800" b="1" i="0" kern="1200" cap="all" spc="50" normalizeH="0">
                <a:solidFill>
                  <a:srgbClr val="05487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Ort und Datum</a:t>
            </a:r>
          </a:p>
        </p:txBody>
      </p:sp>
    </p:spTree>
    <p:extLst>
      <p:ext uri="{BB962C8B-B14F-4D97-AF65-F5344CB8AC3E}">
        <p14:creationId xmlns:p14="http://schemas.microsoft.com/office/powerpoint/2010/main" val="386878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ktanden_Copy-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60000" y="648000"/>
            <a:ext cx="11473200" cy="530060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>
              <a:lnSpc>
                <a:spcPts val="4000"/>
              </a:lnSpc>
              <a:defRPr sz="4000" cap="all" spc="50">
                <a:solidFill>
                  <a:srgbClr val="05487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82607204"/>
              </p:ext>
            </p:extLst>
          </p:nvPr>
        </p:nvGraphicFramePr>
        <p:xfrm>
          <a:off x="360002" y="1476000"/>
          <a:ext cx="11453058" cy="8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5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51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2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264">
                <a:tc gridSpan="3">
                  <a:txBody>
                    <a:bodyPr/>
                    <a:lstStyle/>
                    <a:p>
                      <a:r>
                        <a:rPr lang="de-DE" sz="1800" b="1" i="0" kern="1200" cap="all" spc="50" dirty="0">
                          <a:solidFill>
                            <a:srgbClr val="05487F"/>
                          </a:solidFill>
                          <a:latin typeface="Calibri"/>
                        </a:rPr>
                        <a:t>TRAKTANDEN</a:t>
                      </a:r>
                    </a:p>
                  </a:txBody>
                  <a:tcPr marL="0" marR="0" marT="72000" marB="72000">
                    <a:lnB w="3175" cap="flat" cmpd="sng" algn="ctr">
                      <a:solidFill>
                        <a:srgbClr val="0548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264">
                <a:tc>
                  <a:txBody>
                    <a:bodyPr/>
                    <a:lstStyle/>
                    <a:p>
                      <a:r>
                        <a:rPr lang="de-DE" sz="1800" b="1" i="0" kern="0" spc="0" dirty="0">
                          <a:solidFill>
                            <a:srgbClr val="000000"/>
                          </a:solidFill>
                          <a:latin typeface="Calibri"/>
                        </a:rPr>
                        <a:t>1.</a:t>
                      </a:r>
                    </a:p>
                  </a:txBody>
                  <a:tcPr marL="0" marR="0" marT="72000" marB="72000">
                    <a:lnT w="3175" cap="flat" cmpd="sng" algn="ctr">
                      <a:solidFill>
                        <a:srgbClr val="0548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548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b="1" i="0" kern="0" spc="0" dirty="0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144000" marR="0" marT="72000" marB="72000">
                    <a:lnT w="3175" cap="flat" cmpd="sng" algn="ctr">
                      <a:solidFill>
                        <a:srgbClr val="0548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548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b="0" i="0" kern="0" spc="0" dirty="0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240000" marR="0" marT="72000" marB="72000">
                    <a:lnT w="3175" cap="flat" cmpd="sng" algn="ctr">
                      <a:solidFill>
                        <a:srgbClr val="0548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548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60000" y="360000"/>
            <a:ext cx="11473200" cy="302647"/>
          </a:xfrm>
          <a:prstGeom prst="rect">
            <a:avLst/>
          </a:prstGeom>
        </p:spPr>
        <p:txBody>
          <a:bodyPr wrap="square" lIns="36000" tIns="0" rIns="0" bIns="0">
            <a:spAutoFit/>
          </a:bodyPr>
          <a:lstStyle>
            <a:lvl1pPr marL="0" indent="0" algn="l">
              <a:lnSpc>
                <a:spcPts val="2400"/>
              </a:lnSpc>
              <a:spcBef>
                <a:spcPts val="0"/>
              </a:spcBef>
              <a:buNone/>
              <a:defRPr sz="1800" b="1" i="0" kern="1200" cap="all" spc="50" normalizeH="0">
                <a:solidFill>
                  <a:srgbClr val="05487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Ort und Datum</a:t>
            </a:r>
          </a:p>
        </p:txBody>
      </p:sp>
    </p:spTree>
    <p:extLst>
      <p:ext uri="{BB962C8B-B14F-4D97-AF65-F5344CB8AC3E}">
        <p14:creationId xmlns:p14="http://schemas.microsoft.com/office/powerpoint/2010/main" val="2659743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Gro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1">
            <a:extLst>
              <a:ext uri="{FF2B5EF4-FFF2-40B4-BE49-F238E27FC236}">
                <a16:creationId xmlns:a16="http://schemas.microsoft.com/office/drawing/2014/main" id="{BE972B5E-9354-ED48-9983-510E3E5F19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440000"/>
            <a:ext cx="11473200" cy="1025922"/>
          </a:xfrm>
          <a:prstGeom prst="rect">
            <a:avLst/>
          </a:prstGeom>
        </p:spPr>
        <p:txBody>
          <a:bodyPr vert="horz" lIns="0" tIns="0" rIns="0" bIns="0">
            <a:spAutoFit/>
          </a:bodyPr>
          <a:lstStyle>
            <a:lvl1pPr>
              <a:lnSpc>
                <a:spcPts val="8000"/>
              </a:lnSpc>
              <a:defRPr sz="7500" cap="all" spc="50" baseline="0">
                <a:solidFill>
                  <a:srgbClr val="05487F"/>
                </a:solidFill>
              </a:defRPr>
            </a:lvl1pPr>
          </a:lstStyle>
          <a:p>
            <a:r>
              <a:rPr lang="de-DE" dirty="0" err="1"/>
              <a:t>titel</a:t>
            </a:r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118B7EF-CAF6-4487-8B25-DA144FC860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547684" y="199731"/>
            <a:ext cx="1479261" cy="1011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683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IR BÜNDELN 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1">
            <a:extLst>
              <a:ext uri="{FF2B5EF4-FFF2-40B4-BE49-F238E27FC236}">
                <a16:creationId xmlns:a16="http://schemas.microsoft.com/office/drawing/2014/main" id="{FB07A7E5-B077-1845-B416-CB6803709F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feld 13"/>
          <p:cNvSpPr txBox="1"/>
          <p:nvPr userDrawn="1"/>
        </p:nvSpPr>
        <p:spPr>
          <a:xfrm>
            <a:off x="576000" y="1368000"/>
            <a:ext cx="10044000" cy="46328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9000"/>
              </a:lnSpc>
            </a:pPr>
            <a:r>
              <a:rPr lang="de-DE" sz="9000" b="1" i="0" cap="all" spc="50" dirty="0">
                <a:solidFill>
                  <a:srgbClr val="05487F"/>
                </a:solidFill>
                <a:latin typeface="Calibri"/>
              </a:rPr>
              <a:t>Wir bündeln die </a:t>
            </a:r>
          </a:p>
          <a:p>
            <a:pPr>
              <a:lnSpc>
                <a:spcPts val="9000"/>
              </a:lnSpc>
            </a:pPr>
            <a:r>
              <a:rPr lang="de-DE" sz="9000" b="1" i="0" cap="all" spc="50" dirty="0">
                <a:solidFill>
                  <a:srgbClr val="05487F"/>
                </a:solidFill>
                <a:latin typeface="Calibri"/>
              </a:rPr>
              <a:t>Kräfte für eine </a:t>
            </a:r>
          </a:p>
          <a:p>
            <a:pPr>
              <a:lnSpc>
                <a:spcPts val="9000"/>
              </a:lnSpc>
            </a:pPr>
            <a:r>
              <a:rPr lang="de-DE" sz="9000" b="1" i="0" cap="all" spc="50" dirty="0">
                <a:solidFill>
                  <a:srgbClr val="05487F"/>
                </a:solidFill>
                <a:latin typeface="Calibri"/>
              </a:rPr>
              <a:t>starke Luzerner </a:t>
            </a:r>
          </a:p>
          <a:p>
            <a:pPr>
              <a:lnSpc>
                <a:spcPts val="9000"/>
              </a:lnSpc>
            </a:pPr>
            <a:r>
              <a:rPr lang="de-DE" sz="9000" b="1" i="0" cap="all" spc="50" dirty="0">
                <a:solidFill>
                  <a:srgbClr val="05487F"/>
                </a:solidFill>
                <a:latin typeface="Calibri"/>
              </a:rPr>
              <a:t>KMU-Wirtschaft.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F14DDFB-FB11-4FB9-BFA8-D68A8C4605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59453" y="198727"/>
            <a:ext cx="1519365" cy="103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29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/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360000" y="648000"/>
            <a:ext cx="11473200" cy="530060"/>
          </a:xfrm>
          <a:prstGeom prst="rect">
            <a:avLst/>
          </a:prstGeom>
        </p:spPr>
        <p:txBody>
          <a:bodyPr vert="horz" lIns="0" tIns="0" rIns="0" bIns="0">
            <a:spAutoFit/>
          </a:bodyPr>
          <a:lstStyle>
            <a:lvl1pPr>
              <a:lnSpc>
                <a:spcPts val="4000"/>
              </a:lnSpc>
              <a:defRPr sz="4000" cap="all" spc="50">
                <a:solidFill>
                  <a:srgbClr val="05487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idx="10"/>
          </p:nvPr>
        </p:nvSpPr>
        <p:spPr>
          <a:xfrm>
            <a:off x="360000" y="1368000"/>
            <a:ext cx="11473200" cy="412590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342900" indent="-342900">
              <a:spcBef>
                <a:spcPts val="0"/>
              </a:spcBef>
              <a:buFont typeface="Symbol" charset="2"/>
              <a:buChar char="-"/>
              <a:defRPr>
                <a:solidFill>
                  <a:srgbClr val="000000"/>
                </a:solidFill>
              </a:defRPr>
            </a:lvl1pPr>
            <a:lvl2pPr marL="742950" indent="-285750">
              <a:spcBef>
                <a:spcPts val="0"/>
              </a:spcBef>
              <a:buFont typeface="Symbol" charset="2"/>
              <a:buChar char="-"/>
              <a:defRPr>
                <a:solidFill>
                  <a:srgbClr val="000000"/>
                </a:solidFill>
              </a:defRPr>
            </a:lvl2pPr>
            <a:lvl3pPr marL="1143000" indent="-228600">
              <a:spcBef>
                <a:spcPts val="0"/>
              </a:spcBef>
              <a:buFont typeface="Symbol" charset="2"/>
              <a:buChar char="-"/>
              <a:defRPr>
                <a:solidFill>
                  <a:srgbClr val="000000"/>
                </a:solidFill>
              </a:defRPr>
            </a:lvl3pPr>
            <a:lvl4pPr marL="1600200" indent="-228600">
              <a:spcBef>
                <a:spcPts val="0"/>
              </a:spcBef>
              <a:buFont typeface="Symbol" charset="2"/>
              <a:buChar char="-"/>
              <a:defRPr>
                <a:solidFill>
                  <a:srgbClr val="000000"/>
                </a:solidFill>
              </a:defRPr>
            </a:lvl4pPr>
            <a:lvl5pPr marL="2057400" indent="-228600">
              <a:spcBef>
                <a:spcPts val="0"/>
              </a:spcBef>
              <a:buFont typeface="Symbol" charset="2"/>
              <a:buChar char="-"/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018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/ Untertitel /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60000" y="1260000"/>
            <a:ext cx="11473200" cy="42404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>
              <a:lnSpc>
                <a:spcPts val="3200"/>
              </a:lnSpc>
              <a:spcBef>
                <a:spcPts val="0"/>
              </a:spcBef>
              <a:buNone/>
              <a:defRPr b="1" i="0" cap="all" spc="50">
                <a:solidFill>
                  <a:srgbClr val="05487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0"/>
          </p:nvPr>
        </p:nvSpPr>
        <p:spPr>
          <a:xfrm>
            <a:off x="360000" y="1800000"/>
            <a:ext cx="11473200" cy="367927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342900" indent="-342900">
              <a:spcBef>
                <a:spcPts val="0"/>
              </a:spcBef>
              <a:buFont typeface="Symbol" charset="2"/>
              <a:buChar char="-"/>
              <a:defRPr>
                <a:solidFill>
                  <a:srgbClr val="000000"/>
                </a:solidFill>
              </a:defRPr>
            </a:lvl1pPr>
            <a:lvl2pPr marL="742950" indent="-285750">
              <a:spcBef>
                <a:spcPts val="0"/>
              </a:spcBef>
              <a:buFont typeface="Symbol" charset="2"/>
              <a:buChar char="-"/>
              <a:defRPr>
                <a:solidFill>
                  <a:srgbClr val="000000"/>
                </a:solidFill>
              </a:defRPr>
            </a:lvl2pPr>
            <a:lvl3pPr marL="1143000" indent="-228600">
              <a:spcBef>
                <a:spcPts val="0"/>
              </a:spcBef>
              <a:buFont typeface="Symbol" charset="2"/>
              <a:buChar char="-"/>
              <a:defRPr>
                <a:solidFill>
                  <a:srgbClr val="000000"/>
                </a:solidFill>
              </a:defRPr>
            </a:lvl3pPr>
            <a:lvl4pPr marL="1600200" indent="-228600">
              <a:spcBef>
                <a:spcPts val="0"/>
              </a:spcBef>
              <a:buFont typeface="Symbol" charset="2"/>
              <a:buChar char="-"/>
              <a:defRPr>
                <a:solidFill>
                  <a:srgbClr val="000000"/>
                </a:solidFill>
              </a:defRPr>
            </a:lvl4pPr>
            <a:lvl5pPr marL="2057400" indent="-228600">
              <a:spcBef>
                <a:spcPts val="0"/>
              </a:spcBef>
              <a:buFont typeface="Symbol" charset="2"/>
              <a:buChar char="-"/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360000" y="648000"/>
            <a:ext cx="11473200" cy="530060"/>
          </a:xfrm>
          <a:prstGeom prst="rect">
            <a:avLst/>
          </a:prstGeom>
        </p:spPr>
        <p:txBody>
          <a:bodyPr vert="horz" lIns="0" tIns="0" rIns="0" bIns="0">
            <a:spAutoFit/>
          </a:bodyPr>
          <a:lstStyle>
            <a:lvl1pPr>
              <a:lnSpc>
                <a:spcPts val="4000"/>
              </a:lnSpc>
              <a:defRPr sz="4000" cap="all" spc="50">
                <a:solidFill>
                  <a:srgbClr val="05487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3900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2"/>
          <p:cNvSpPr>
            <a:spLocks noGrp="1"/>
          </p:cNvSpPr>
          <p:nvPr>
            <p:ph idx="10"/>
          </p:nvPr>
        </p:nvSpPr>
        <p:spPr>
          <a:xfrm>
            <a:off x="360000" y="648000"/>
            <a:ext cx="11473200" cy="482604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342900" indent="-342900">
              <a:spcBef>
                <a:spcPts val="0"/>
              </a:spcBef>
              <a:buFont typeface="Symbol" charset="2"/>
              <a:buChar char="-"/>
              <a:defRPr>
                <a:solidFill>
                  <a:srgbClr val="000000"/>
                </a:solidFill>
              </a:defRPr>
            </a:lvl1pPr>
            <a:lvl2pPr marL="742950" indent="-285750">
              <a:spcBef>
                <a:spcPts val="0"/>
              </a:spcBef>
              <a:buFont typeface="Symbol" charset="2"/>
              <a:buChar char="-"/>
              <a:defRPr>
                <a:solidFill>
                  <a:srgbClr val="000000"/>
                </a:solidFill>
              </a:defRPr>
            </a:lvl2pPr>
            <a:lvl3pPr marL="1143000" indent="-228600">
              <a:spcBef>
                <a:spcPts val="0"/>
              </a:spcBef>
              <a:buFont typeface="Symbol" charset="2"/>
              <a:buChar char="-"/>
              <a:defRPr>
                <a:solidFill>
                  <a:srgbClr val="000000"/>
                </a:solidFill>
              </a:defRPr>
            </a:lvl3pPr>
            <a:lvl4pPr marL="1600200" indent="-228600">
              <a:spcBef>
                <a:spcPts val="0"/>
              </a:spcBef>
              <a:buFont typeface="Symbol" charset="2"/>
              <a:buChar char="-"/>
              <a:defRPr>
                <a:solidFill>
                  <a:srgbClr val="000000"/>
                </a:solidFill>
              </a:defRPr>
            </a:lvl4pPr>
            <a:lvl5pPr marL="2057400" indent="-228600">
              <a:spcBef>
                <a:spcPts val="0"/>
              </a:spcBef>
              <a:buFont typeface="Symbol" charset="2"/>
              <a:buChar char="-"/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575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itel / 2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60000" y="1368000"/>
            <a:ext cx="5612400" cy="41760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defRPr sz="2400"/>
            </a:lvl1pPr>
            <a:lvl2pPr>
              <a:spcBef>
                <a:spcPts val="0"/>
              </a:spcBef>
              <a:defRPr sz="2000"/>
            </a:lvl2pPr>
            <a:lvl3pPr>
              <a:spcBef>
                <a:spcPts val="0"/>
              </a:spcBef>
              <a:defRPr sz="1800"/>
            </a:lvl3pPr>
            <a:lvl4pPr>
              <a:spcBef>
                <a:spcPts val="0"/>
              </a:spcBef>
              <a:defRPr sz="1600"/>
            </a:lvl4pPr>
            <a:lvl5pPr>
              <a:spcBef>
                <a:spcPts val="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1" name="Inhaltsplatzhalter 3"/>
          <p:cNvSpPr>
            <a:spLocks noGrp="1"/>
          </p:cNvSpPr>
          <p:nvPr>
            <p:ph sz="half" idx="11"/>
          </p:nvPr>
        </p:nvSpPr>
        <p:spPr>
          <a:xfrm>
            <a:off x="6220800" y="1368000"/>
            <a:ext cx="5612400" cy="4176000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ts val="0"/>
              </a:spcBef>
              <a:defRPr sz="2400"/>
            </a:lvl1pPr>
            <a:lvl2pPr>
              <a:spcBef>
                <a:spcPts val="0"/>
              </a:spcBef>
              <a:defRPr sz="2000"/>
            </a:lvl2pPr>
            <a:lvl3pPr>
              <a:spcBef>
                <a:spcPts val="0"/>
              </a:spcBef>
              <a:defRPr sz="1800"/>
            </a:lvl3pPr>
            <a:lvl4pPr>
              <a:spcBef>
                <a:spcPts val="0"/>
              </a:spcBef>
              <a:defRPr sz="1600"/>
            </a:lvl4pPr>
            <a:lvl5pPr>
              <a:spcBef>
                <a:spcPts val="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360000" y="648000"/>
            <a:ext cx="11473200" cy="530060"/>
          </a:xfrm>
          <a:prstGeom prst="rect">
            <a:avLst/>
          </a:prstGeom>
        </p:spPr>
        <p:txBody>
          <a:bodyPr vert="horz" lIns="0" tIns="0" rIns="0" bIns="0">
            <a:spAutoFit/>
          </a:bodyPr>
          <a:lstStyle>
            <a:lvl1pPr>
              <a:lnSpc>
                <a:spcPts val="4000"/>
              </a:lnSpc>
              <a:defRPr sz="4000" cap="all" spc="50">
                <a:solidFill>
                  <a:srgbClr val="05487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4728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/>
          <p:cNvPicPr>
            <a:picLocks noChangeAspect="1"/>
          </p:cNvPicPr>
          <p:nvPr/>
        </p:nvPicPr>
        <p:blipFill>
          <a:blip r:embed="rId16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853D3CEF-FB48-4955-AD53-0921AD05AFE6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89116" y="6232358"/>
            <a:ext cx="1142379" cy="625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97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05487F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Symbol" charset="2"/>
        <a:buChar char="-"/>
        <a:defRPr sz="3200" kern="1200">
          <a:solidFill>
            <a:schemeClr val="tx1"/>
          </a:solidFill>
          <a:latin typeface="Calibri"/>
          <a:ea typeface="+mn-ea"/>
          <a:cs typeface="Calibri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libri"/>
          <a:ea typeface="+mn-ea"/>
          <a:cs typeface="Calibri"/>
        </a:defRPr>
      </a:lvl2pPr>
      <a:lvl3pPr marL="1143000" indent="-228600" algn="l" defTabSz="457200" rtl="0" eaLnBrk="1" latinLnBrk="0" hangingPunct="1">
        <a:spcBef>
          <a:spcPct val="20000"/>
        </a:spcBef>
        <a:buFont typeface="Symbol" charset="2"/>
        <a:buChar char="-"/>
        <a:defRPr sz="2800" kern="1200">
          <a:solidFill>
            <a:schemeClr val="tx1"/>
          </a:solidFill>
          <a:latin typeface="Calibri"/>
          <a:ea typeface="+mn-ea"/>
          <a:cs typeface="Calibri"/>
        </a:defRPr>
      </a:lvl3pPr>
      <a:lvl4pPr marL="1600200" indent="-228600" algn="l" defTabSz="457200" rtl="0" eaLnBrk="1" latinLnBrk="0" hangingPunct="1">
        <a:spcBef>
          <a:spcPct val="20000"/>
        </a:spcBef>
        <a:buFont typeface="Symbol" charset="2"/>
        <a:buChar char="-"/>
        <a:defRPr sz="2800" kern="1200">
          <a:solidFill>
            <a:schemeClr val="tx1"/>
          </a:solidFill>
          <a:latin typeface="Calibri"/>
          <a:ea typeface="+mn-ea"/>
          <a:cs typeface="Calibri"/>
        </a:defRPr>
      </a:lvl4pPr>
      <a:lvl5pPr marL="2057400" indent="-228600" algn="l" defTabSz="457200" rtl="0" eaLnBrk="1" latinLnBrk="0" hangingPunct="1">
        <a:spcBef>
          <a:spcPct val="20000"/>
        </a:spcBef>
        <a:buFont typeface="Symbol" charset="2"/>
        <a:buChar char="-"/>
        <a:defRPr sz="2800" kern="1200">
          <a:solidFill>
            <a:schemeClr val="tx1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801A38C5-D760-001B-1CDD-BBBBFA9FD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1440000"/>
            <a:ext cx="11473200" cy="2051844"/>
          </a:xfrm>
        </p:spPr>
        <p:txBody>
          <a:bodyPr/>
          <a:lstStyle/>
          <a:p>
            <a:pPr algn="ctr"/>
            <a:r>
              <a:rPr lang="en-US" dirty="0"/>
              <a:t>Berufswahl-</a:t>
            </a:r>
            <a:br>
              <a:rPr lang="en-US" dirty="0"/>
            </a:br>
            <a:r>
              <a:rPr lang="en-US" dirty="0" err="1"/>
              <a:t>parcours</a:t>
            </a:r>
            <a:r>
              <a:rPr lang="en-US" dirty="0"/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151417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55554B6B-F3EA-4BF0-BF18-80599FE1B4F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60000" y="648000"/>
            <a:ext cx="11473200" cy="4826043"/>
          </a:xfrm>
        </p:spPr>
        <p:txBody>
          <a:bodyPr/>
          <a:lstStyle/>
          <a:p>
            <a:endParaRPr lang="en-US" dirty="0"/>
          </a:p>
          <a:p>
            <a:endParaRPr lang="en-US" sz="4400" dirty="0"/>
          </a:p>
          <a:p>
            <a:r>
              <a:rPr lang="en-US" sz="4400" dirty="0"/>
              <a:t>Ich </a:t>
            </a:r>
            <a:r>
              <a:rPr lang="en-US" sz="4400" dirty="0" err="1"/>
              <a:t>stelle</a:t>
            </a:r>
            <a:r>
              <a:rPr lang="en-US" sz="4400" dirty="0"/>
              <a:t> </a:t>
            </a:r>
            <a:r>
              <a:rPr lang="en-US" sz="4400" dirty="0" err="1"/>
              <a:t>mich</a:t>
            </a:r>
            <a:r>
              <a:rPr lang="en-US" sz="4400" dirty="0"/>
              <a:t> </a:t>
            </a:r>
            <a:r>
              <a:rPr lang="en-US" sz="4400" dirty="0" err="1"/>
              <a:t>vor</a:t>
            </a:r>
            <a:r>
              <a:rPr lang="en-US" sz="4400" dirty="0"/>
              <a:t>:</a:t>
            </a:r>
          </a:p>
          <a:p>
            <a:endParaRPr lang="en-US" sz="4400" dirty="0"/>
          </a:p>
          <a:p>
            <a:endParaRPr lang="en-US" sz="4400" dirty="0"/>
          </a:p>
          <a:p>
            <a:endParaRPr lang="en-US" sz="4400" dirty="0"/>
          </a:p>
          <a:p>
            <a:r>
              <a:rPr lang="en-US" sz="4400" dirty="0"/>
              <a:t>Was </a:t>
            </a:r>
            <a:r>
              <a:rPr lang="en-US" sz="4400" dirty="0" err="1"/>
              <a:t>ist</a:t>
            </a:r>
            <a:r>
              <a:rPr lang="en-US" sz="4400" dirty="0"/>
              <a:t> </a:t>
            </a:r>
            <a:r>
              <a:rPr lang="en-US" sz="4400" dirty="0" err="1"/>
              <a:t>mein</a:t>
            </a:r>
            <a:r>
              <a:rPr lang="en-US" sz="4400" dirty="0"/>
              <a:t> </a:t>
            </a:r>
            <a:r>
              <a:rPr lang="en-US" sz="4400" dirty="0" err="1"/>
              <a:t>Beruf</a:t>
            </a:r>
            <a:r>
              <a:rPr lang="en-US" sz="4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455850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55554B6B-F3EA-4BF0-BF18-80599FE1B4F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60000" y="648000"/>
            <a:ext cx="11473200" cy="482604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dirty="0"/>
              <a:t>Tipps und Tricks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dirty="0" err="1"/>
              <a:t>bei</a:t>
            </a:r>
            <a:r>
              <a:rPr lang="en-US" sz="4400" dirty="0"/>
              <a:t> der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dirty="0" err="1"/>
              <a:t>Schnupperlehresuche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822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55554B6B-F3EA-4BF0-BF18-80599FE1B4F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60000" y="648000"/>
            <a:ext cx="11473200" cy="482604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dirty="0"/>
              <a:t>Tipps und Tricks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dirty="0" err="1"/>
              <a:t>bei</a:t>
            </a:r>
            <a:r>
              <a:rPr lang="en-US" sz="4400" dirty="0"/>
              <a:t> der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dirty="0" err="1"/>
              <a:t>Lehrstellensuche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66561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55554B6B-F3EA-4BF0-BF18-80599FE1B4F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60000" y="648000"/>
            <a:ext cx="11473200" cy="482604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dirty="0"/>
              <a:t>Wie war der </a:t>
            </a:r>
            <a:r>
              <a:rPr lang="en-US" sz="4400" dirty="0" err="1"/>
              <a:t>Übergang</a:t>
            </a:r>
            <a:r>
              <a:rPr lang="en-US" sz="4400" dirty="0"/>
              <a:t> von der Schule in die </a:t>
            </a:r>
            <a:r>
              <a:rPr lang="en-US" sz="4400" dirty="0" err="1"/>
              <a:t>Lehre</a:t>
            </a:r>
            <a:r>
              <a:rPr lang="en-US" sz="4400" dirty="0"/>
              <a:t>, in die </a:t>
            </a:r>
            <a:r>
              <a:rPr lang="en-US" sz="4400" dirty="0" err="1"/>
              <a:t>Erwachsenenwelt</a:t>
            </a:r>
            <a:r>
              <a:rPr lang="en-US" sz="4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65518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55554B6B-F3EA-4BF0-BF18-80599FE1B4F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60000" y="648000"/>
            <a:ext cx="11473200" cy="4826043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sz="4400" dirty="0"/>
              <a:t>Was </a:t>
            </a:r>
            <a:r>
              <a:rPr lang="en-US" sz="4400" dirty="0" err="1"/>
              <a:t>alles</a:t>
            </a:r>
            <a:r>
              <a:rPr lang="en-US" sz="4400" dirty="0"/>
              <a:t> auf </a:t>
            </a:r>
            <a:r>
              <a:rPr lang="en-US" sz="4400" dirty="0" err="1"/>
              <a:t>euch</a:t>
            </a:r>
            <a:r>
              <a:rPr lang="en-US" sz="4400" dirty="0"/>
              <a:t> </a:t>
            </a:r>
            <a:r>
              <a:rPr lang="en-US" sz="4400" dirty="0" err="1"/>
              <a:t>zukommt</a:t>
            </a:r>
            <a:r>
              <a:rPr lang="en-US" sz="4400" dirty="0"/>
              <a:t>:</a:t>
            </a:r>
          </a:p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Ferienplanung</a:t>
            </a:r>
            <a:r>
              <a:rPr lang="en-US" dirty="0"/>
              <a:t>: </a:t>
            </a:r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läuft</a:t>
            </a:r>
            <a:r>
              <a:rPr lang="en-US" dirty="0"/>
              <a:t> das?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1. </a:t>
            </a:r>
            <a:r>
              <a:rPr lang="en-US" dirty="0" err="1"/>
              <a:t>Lohn</a:t>
            </a:r>
            <a:r>
              <a:rPr lang="en-US" dirty="0"/>
              <a:t>: </a:t>
            </a:r>
            <a:r>
              <a:rPr lang="en-US" dirty="0" err="1"/>
              <a:t>wie</a:t>
            </a:r>
            <a:r>
              <a:rPr lang="en-US" dirty="0"/>
              <a:t> war das?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Gewerbeschule</a:t>
            </a:r>
            <a:r>
              <a:rPr lang="en-US" dirty="0"/>
              <a:t>: was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anderst</a:t>
            </a:r>
            <a:r>
              <a:rPr lang="en-US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Zu </a:t>
            </a:r>
            <a:r>
              <a:rPr lang="en-US" dirty="0" err="1"/>
              <a:t>Hause</a:t>
            </a:r>
            <a:r>
              <a:rPr lang="en-US" dirty="0"/>
              <a:t> was </a:t>
            </a:r>
            <a:r>
              <a:rPr lang="en-US" dirty="0" err="1"/>
              <a:t>abgeben</a:t>
            </a:r>
            <a:r>
              <a:rPr lang="en-US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Tagesablauf</a:t>
            </a:r>
            <a:r>
              <a:rPr lang="en-US" dirty="0"/>
              <a:t>: </a:t>
            </a:r>
            <a:r>
              <a:rPr lang="en-US" dirty="0" err="1"/>
              <a:t>Arbeitszeiten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518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55554B6B-F3EA-4BF0-BF18-80599FE1B4F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60000" y="648000"/>
            <a:ext cx="11473200" cy="4826043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sz="4400" dirty="0" err="1"/>
              <a:t>Verhalten</a:t>
            </a:r>
            <a:r>
              <a:rPr lang="en-US" sz="4400" dirty="0"/>
              <a:t> in der </a:t>
            </a:r>
            <a:r>
              <a:rPr lang="en-US" sz="4400" dirty="0" err="1"/>
              <a:t>Lehre</a:t>
            </a:r>
            <a:endParaRPr lang="en-US" sz="4400" dirty="0"/>
          </a:p>
          <a:p>
            <a:pPr mar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Was </a:t>
            </a:r>
            <a:r>
              <a:rPr lang="en-US" sz="2800" dirty="0" err="1"/>
              <a:t>ist</a:t>
            </a:r>
            <a:r>
              <a:rPr lang="en-US" sz="2800" dirty="0"/>
              <a:t> von </a:t>
            </a:r>
            <a:r>
              <a:rPr lang="en-US" sz="2800" dirty="0" err="1"/>
              <a:t>Vorteil</a:t>
            </a:r>
            <a:r>
              <a:rPr lang="en-US" sz="2800" dirty="0"/>
              <a:t> für </a:t>
            </a:r>
            <a:r>
              <a:rPr lang="en-US" sz="2800" dirty="0" err="1"/>
              <a:t>eine</a:t>
            </a:r>
            <a:r>
              <a:rPr lang="en-US" sz="2800" dirty="0"/>
              <a:t> </a:t>
            </a:r>
            <a:r>
              <a:rPr lang="en-US" sz="2800" dirty="0" err="1"/>
              <a:t>gute</a:t>
            </a:r>
            <a:r>
              <a:rPr lang="en-US" sz="2800" dirty="0"/>
              <a:t> </a:t>
            </a:r>
            <a:r>
              <a:rPr lang="en-US" sz="2800" dirty="0" err="1"/>
              <a:t>Zusammenarbeit</a:t>
            </a:r>
            <a:r>
              <a:rPr lang="en-US" sz="2800" dirty="0"/>
              <a:t> in der </a:t>
            </a:r>
            <a:r>
              <a:rPr lang="en-US" sz="2800" dirty="0" err="1"/>
              <a:t>Lehre</a:t>
            </a:r>
            <a:r>
              <a:rPr lang="en-US" sz="2800" dirty="0"/>
              <a:t> </a:t>
            </a:r>
            <a:r>
              <a:rPr lang="en-US" sz="2800" dirty="0" err="1"/>
              <a:t>mit</a:t>
            </a:r>
            <a:r>
              <a:rPr lang="en-US" sz="2800" dirty="0"/>
              <a:t> </a:t>
            </a:r>
            <a:r>
              <a:rPr lang="en-US" sz="2800" dirty="0" err="1"/>
              <a:t>Vorgesetzten</a:t>
            </a:r>
            <a:r>
              <a:rPr lang="en-US" sz="2800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/>
              <a:t>Vor</a:t>
            </a:r>
            <a:r>
              <a:rPr lang="en-US" sz="2800" dirty="0"/>
              <a:t>- und </a:t>
            </a:r>
            <a:r>
              <a:rPr lang="en-US" sz="2800" dirty="0" err="1"/>
              <a:t>Nachteile</a:t>
            </a:r>
            <a:r>
              <a:rPr lang="en-US" sz="2800" dirty="0"/>
              <a:t> in </a:t>
            </a:r>
            <a:r>
              <a:rPr lang="en-US" sz="2800" dirty="0" err="1"/>
              <a:t>einer</a:t>
            </a:r>
            <a:r>
              <a:rPr lang="en-US" sz="2800" dirty="0"/>
              <a:t> </a:t>
            </a:r>
            <a:r>
              <a:rPr lang="en-US" sz="2800" dirty="0" err="1"/>
              <a:t>Lehre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/>
              <a:t>Zukunftsperspektiven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11740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55554B6B-F3EA-4BF0-BF18-80599FE1B4F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60000" y="648000"/>
            <a:ext cx="11473200" cy="4826043"/>
          </a:xfrm>
        </p:spPr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8000" dirty="0" err="1"/>
              <a:t>Schlusswort</a:t>
            </a:r>
            <a:endParaRPr lang="en-US" sz="8000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5968"/>
      </p:ext>
    </p:extLst>
  </p:cSld>
  <p:clrMapOvr>
    <a:masterClrMapping/>
  </p:clrMapOvr>
</p:sld>
</file>

<file path=ppt/theme/theme1.xml><?xml version="1.0" encoding="utf-8"?>
<a:theme xmlns:a="http://schemas.openxmlformats.org/drawingml/2006/main" name="KGL-Vorl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1" id="{9F7A94A9-8C54-0843-9787-318796AA8E84}" vid="{8724F0DC-B930-6744-B78C-D97A379814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Breitbild</PresentationFormat>
  <Paragraphs>40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Symbol</vt:lpstr>
      <vt:lpstr>KGL-Vorlage</vt:lpstr>
      <vt:lpstr>Berufswahl- parcours 2023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Gewerbe-Treuhand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Portmann Cornelia</dc:creator>
  <cp:lastModifiedBy>Jost Daniela</cp:lastModifiedBy>
  <cp:revision>8</cp:revision>
  <dcterms:created xsi:type="dcterms:W3CDTF">2023-02-14T10:58:59Z</dcterms:created>
  <dcterms:modified xsi:type="dcterms:W3CDTF">2023-09-13T15:45:40Z</dcterms:modified>
</cp:coreProperties>
</file>