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7" r:id="rId1"/>
  </p:sldMasterIdLst>
  <p:notesMasterIdLst>
    <p:notesMasterId r:id="rId19"/>
  </p:notesMasterIdLst>
  <p:handoutMasterIdLst>
    <p:handoutMasterId r:id="rId20"/>
  </p:handoutMasterIdLst>
  <p:sldIdLst>
    <p:sldId id="258" r:id="rId2"/>
    <p:sldId id="259" r:id="rId3"/>
    <p:sldId id="261" r:id="rId4"/>
    <p:sldId id="262" r:id="rId5"/>
    <p:sldId id="263" r:id="rId6"/>
    <p:sldId id="264" r:id="rId7"/>
    <p:sldId id="268" r:id="rId8"/>
    <p:sldId id="265" r:id="rId9"/>
    <p:sldId id="267" r:id="rId10"/>
    <p:sldId id="274" r:id="rId11"/>
    <p:sldId id="271" r:id="rId12"/>
    <p:sldId id="269" r:id="rId13"/>
    <p:sldId id="270" r:id="rId14"/>
    <p:sldId id="272" r:id="rId15"/>
    <p:sldId id="273" r:id="rId16"/>
    <p:sldId id="275" r:id="rId17"/>
    <p:sldId id="276" r:id="rId18"/>
  </p:sldIdLst>
  <p:sldSz cx="9144000" cy="6858000" type="screen4x3"/>
  <p:notesSz cx="6858000" cy="9926638"/>
  <p:custDataLst>
    <p:tags r:id="rId21"/>
  </p:custDataLst>
  <p:defaultTextStyle>
    <a:defPPr>
      <a:defRPr lang="de-DE"/>
    </a:defPPr>
    <a:lvl1pPr algn="l" rtl="0" fontAlgn="base">
      <a:spcBef>
        <a:spcPct val="0"/>
      </a:spcBef>
      <a:spcAft>
        <a:spcPct val="0"/>
      </a:spcAft>
      <a:defRPr sz="2400" kern="1200">
        <a:solidFill>
          <a:srgbClr val="CD092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rgbClr val="CD092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rgbClr val="CD092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rgbClr val="CD092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rgbClr val="CD0921"/>
        </a:solidFill>
        <a:latin typeface="Arial" charset="0"/>
        <a:ea typeface="ＭＳ Ｐゴシック" pitchFamily="34" charset="-128"/>
        <a:cs typeface="Arial" charset="0"/>
      </a:defRPr>
    </a:lvl5pPr>
    <a:lvl6pPr marL="2286000" algn="l" defTabSz="914400" rtl="0" eaLnBrk="1" latinLnBrk="0" hangingPunct="1">
      <a:defRPr sz="2400" kern="1200">
        <a:solidFill>
          <a:srgbClr val="CD0921"/>
        </a:solidFill>
        <a:latin typeface="Arial" charset="0"/>
        <a:ea typeface="ＭＳ Ｐゴシック" pitchFamily="34" charset="-128"/>
        <a:cs typeface="Arial" charset="0"/>
      </a:defRPr>
    </a:lvl6pPr>
    <a:lvl7pPr marL="2743200" algn="l" defTabSz="914400" rtl="0" eaLnBrk="1" latinLnBrk="0" hangingPunct="1">
      <a:defRPr sz="2400" kern="1200">
        <a:solidFill>
          <a:srgbClr val="CD0921"/>
        </a:solidFill>
        <a:latin typeface="Arial" charset="0"/>
        <a:ea typeface="ＭＳ Ｐゴシック" pitchFamily="34" charset="-128"/>
        <a:cs typeface="Arial" charset="0"/>
      </a:defRPr>
    </a:lvl7pPr>
    <a:lvl8pPr marL="3200400" algn="l" defTabSz="914400" rtl="0" eaLnBrk="1" latinLnBrk="0" hangingPunct="1">
      <a:defRPr sz="2400" kern="1200">
        <a:solidFill>
          <a:srgbClr val="CD0921"/>
        </a:solidFill>
        <a:latin typeface="Arial" charset="0"/>
        <a:ea typeface="ＭＳ Ｐゴシック" pitchFamily="34" charset="-128"/>
        <a:cs typeface="Arial" charset="0"/>
      </a:defRPr>
    </a:lvl8pPr>
    <a:lvl9pPr marL="3657600" algn="l" defTabSz="914400" rtl="0" eaLnBrk="1" latinLnBrk="0" hangingPunct="1">
      <a:defRPr sz="2400" kern="1200">
        <a:solidFill>
          <a:srgbClr val="CD092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8B0"/>
    <a:srgbClr val="5A91CD"/>
    <a:srgbClr val="F9E499"/>
    <a:srgbClr val="999699"/>
    <a:srgbClr val="D7D7D7"/>
    <a:srgbClr val="CDCDCD"/>
    <a:srgbClr val="C4C5C5"/>
    <a:srgbClr val="D6D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0941" autoAdjust="0"/>
  </p:normalViewPr>
  <p:slideViewPr>
    <p:cSldViewPr>
      <p:cViewPr varScale="1">
        <p:scale>
          <a:sx n="77" d="100"/>
          <a:sy n="77" d="100"/>
        </p:scale>
        <p:origin x="145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ea typeface="ＭＳ Ｐゴシック" pitchFamily="1" charset="-128"/>
                <a:cs typeface="+mn-cs"/>
              </a:defRPr>
            </a:lvl1pPr>
          </a:lstStyle>
          <a:p>
            <a:pPr>
              <a:defRPr/>
            </a:pPr>
            <a:endParaRPr lang="de-DE"/>
          </a:p>
        </p:txBody>
      </p:sp>
      <p:sp>
        <p:nvSpPr>
          <p:cNvPr id="3" name="Datumsplatzhalt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smtClean="0">
                <a:ea typeface="ＭＳ Ｐゴシック" pitchFamily="1" charset="-128"/>
                <a:cs typeface="+mn-cs"/>
              </a:defRPr>
            </a:lvl1pPr>
          </a:lstStyle>
          <a:p>
            <a:pPr>
              <a:defRPr/>
            </a:pPr>
            <a:fld id="{0E5F6B3C-90C8-4887-B6E1-A80E0945BF2C}" type="datetimeFigureOut">
              <a:rPr lang="de-DE"/>
              <a:pPr>
                <a:defRPr/>
              </a:pPr>
              <a:t>13.09.2023</a:t>
            </a:fld>
            <a:endParaRPr lang="de-DE"/>
          </a:p>
        </p:txBody>
      </p:sp>
      <p:sp>
        <p:nvSpPr>
          <p:cNvPr id="4" name="Fußzeilenplatzhalt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ea typeface="ＭＳ Ｐゴシック" pitchFamily="1" charset="-128"/>
                <a:cs typeface="+mn-cs"/>
              </a:defRPr>
            </a:lvl1pPr>
          </a:lstStyle>
          <a:p>
            <a:pPr>
              <a:defRPr/>
            </a:pPr>
            <a:endParaRPr lang="de-DE"/>
          </a:p>
        </p:txBody>
      </p:sp>
      <p:sp>
        <p:nvSpPr>
          <p:cNvPr id="5" name="Foliennummernplatzhalt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smtClean="0">
                <a:ea typeface="ＭＳ Ｐゴシック" pitchFamily="1" charset="-128"/>
                <a:cs typeface="+mn-cs"/>
              </a:defRPr>
            </a:lvl1pPr>
          </a:lstStyle>
          <a:p>
            <a:pPr>
              <a:defRPr/>
            </a:pPr>
            <a:fld id="{D4F82C98-614C-41AB-AD28-3FD9050FC639}" type="slidenum">
              <a:rPr lang="de-DE"/>
              <a:pPr>
                <a:defRPr/>
              </a:pPr>
              <a:t>‹Nr.›</a:t>
            </a:fld>
            <a:endParaRPr lang="de-DE"/>
          </a:p>
        </p:txBody>
      </p:sp>
    </p:spTree>
    <p:extLst>
      <p:ext uri="{BB962C8B-B14F-4D97-AF65-F5344CB8AC3E}">
        <p14:creationId xmlns:p14="http://schemas.microsoft.com/office/powerpoint/2010/main" val="2776790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dirty="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endParaRPr lang="de-DE"/>
          </a:p>
        </p:txBody>
      </p:sp>
      <p:sp>
        <p:nvSpPr>
          <p:cNvPr id="18435" name="Rectangle 3"/>
          <p:cNvSpPr>
            <a:spLocks noGrp="1" noChangeArrowheads="1"/>
          </p:cNvSpPr>
          <p:nvPr>
            <p:ph type="dt" idx="1"/>
          </p:nvPr>
        </p:nvSpPr>
        <p:spPr bwMode="auto">
          <a:xfrm>
            <a:off x="3886200" y="0"/>
            <a:ext cx="29718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14400" y="4715153"/>
            <a:ext cx="502920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18438" name="Rectangle 6"/>
          <p:cNvSpPr>
            <a:spLocks noGrp="1" noChangeArrowheads="1"/>
          </p:cNvSpPr>
          <p:nvPr>
            <p:ph type="ftr" sz="quarter" idx="4"/>
          </p:nvPr>
        </p:nvSpPr>
        <p:spPr bwMode="auto">
          <a:xfrm>
            <a:off x="0" y="9430306"/>
            <a:ext cx="29718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endParaRPr lang="de-DE"/>
          </a:p>
        </p:txBody>
      </p:sp>
      <p:sp>
        <p:nvSpPr>
          <p:cNvPr id="18439" name="Rectangle 7"/>
          <p:cNvSpPr>
            <a:spLocks noGrp="1" noChangeArrowheads="1"/>
          </p:cNvSpPr>
          <p:nvPr>
            <p:ph type="sldNum" sz="quarter" idx="5"/>
          </p:nvPr>
        </p:nvSpPr>
        <p:spPr bwMode="auto">
          <a:xfrm>
            <a:off x="3886200" y="9430306"/>
            <a:ext cx="2971800"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fld id="{344ECD97-B4E3-470E-B902-6B862B908E24}" type="slidenum">
              <a:rPr lang="de-DE"/>
              <a:pPr>
                <a:defRPr/>
              </a:pPr>
              <a:t>‹Nr.›</a:t>
            </a:fld>
            <a:endParaRPr lang="de-DE"/>
          </a:p>
        </p:txBody>
      </p:sp>
    </p:spTree>
    <p:extLst>
      <p:ext uri="{BB962C8B-B14F-4D97-AF65-F5344CB8AC3E}">
        <p14:creationId xmlns:p14="http://schemas.microsoft.com/office/powerpoint/2010/main" val="2646021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pPr>
              <a:defRPr/>
            </a:pPr>
            <a:fld id="{344ECD97-B4E3-470E-B902-6B862B908E24}" type="slidenum">
              <a:rPr lang="de-DE" smtClean="0"/>
              <a:pPr>
                <a:defRPr/>
              </a:pPr>
              <a:t>1</a:t>
            </a:fld>
            <a:endParaRPr lang="de-DE"/>
          </a:p>
        </p:txBody>
      </p:sp>
    </p:spTree>
    <p:extLst>
      <p:ext uri="{BB962C8B-B14F-4D97-AF65-F5344CB8AC3E}">
        <p14:creationId xmlns:p14="http://schemas.microsoft.com/office/powerpoint/2010/main" val="306035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Rechteck 10"/>
          <p:cNvSpPr>
            <a:spLocks noChangeArrowheads="1"/>
          </p:cNvSpPr>
          <p:nvPr/>
        </p:nvSpPr>
        <p:spPr bwMode="auto">
          <a:xfrm>
            <a:off x="0" y="0"/>
            <a:ext cx="9144000"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rgbClr val="CD0921"/>
                </a:solidFill>
                <a:latin typeface="Arial" charset="0"/>
                <a:ea typeface="ＭＳ Ｐゴシック" pitchFamily="34" charset="-128"/>
              </a:defRPr>
            </a:lvl1pPr>
            <a:lvl2pPr marL="742950" indent="-285750" eaLnBrk="0" hangingPunct="0">
              <a:defRPr sz="2400">
                <a:solidFill>
                  <a:srgbClr val="CD0921"/>
                </a:solidFill>
                <a:latin typeface="Arial" charset="0"/>
                <a:ea typeface="ＭＳ Ｐゴシック" pitchFamily="34" charset="-128"/>
              </a:defRPr>
            </a:lvl2pPr>
            <a:lvl3pPr marL="1143000" indent="-228600" eaLnBrk="0" hangingPunct="0">
              <a:defRPr sz="2400">
                <a:solidFill>
                  <a:srgbClr val="CD0921"/>
                </a:solidFill>
                <a:latin typeface="Arial" charset="0"/>
                <a:ea typeface="ＭＳ Ｐゴシック" pitchFamily="34" charset="-128"/>
              </a:defRPr>
            </a:lvl3pPr>
            <a:lvl4pPr marL="1600200" indent="-228600" eaLnBrk="0" hangingPunct="0">
              <a:defRPr sz="2400">
                <a:solidFill>
                  <a:srgbClr val="CD0921"/>
                </a:solidFill>
                <a:latin typeface="Arial" charset="0"/>
                <a:ea typeface="ＭＳ Ｐゴシック" pitchFamily="34" charset="-128"/>
              </a:defRPr>
            </a:lvl4pPr>
            <a:lvl5pPr marL="2057400" indent="-228600" eaLnBrk="0" hangingPunct="0">
              <a:defRPr sz="2400">
                <a:solidFill>
                  <a:srgbClr val="CD0921"/>
                </a:solidFill>
                <a:latin typeface="Arial" charset="0"/>
                <a:ea typeface="ＭＳ Ｐゴシック" pitchFamily="34" charset="-128"/>
              </a:defRPr>
            </a:lvl5pPr>
            <a:lvl6pPr marL="2514600" indent="-228600" eaLnBrk="0" fontAlgn="base" hangingPunct="0">
              <a:spcBef>
                <a:spcPct val="0"/>
              </a:spcBef>
              <a:spcAft>
                <a:spcPct val="0"/>
              </a:spcAft>
              <a:defRPr sz="2400">
                <a:solidFill>
                  <a:srgbClr val="CD0921"/>
                </a:solidFill>
                <a:latin typeface="Arial" charset="0"/>
                <a:ea typeface="ＭＳ Ｐゴシック" pitchFamily="34" charset="-128"/>
              </a:defRPr>
            </a:lvl6pPr>
            <a:lvl7pPr marL="2971800" indent="-228600" eaLnBrk="0" fontAlgn="base" hangingPunct="0">
              <a:spcBef>
                <a:spcPct val="0"/>
              </a:spcBef>
              <a:spcAft>
                <a:spcPct val="0"/>
              </a:spcAft>
              <a:defRPr sz="2400">
                <a:solidFill>
                  <a:srgbClr val="CD0921"/>
                </a:solidFill>
                <a:latin typeface="Arial" charset="0"/>
                <a:ea typeface="ＭＳ Ｐゴシック" pitchFamily="34" charset="-128"/>
              </a:defRPr>
            </a:lvl7pPr>
            <a:lvl8pPr marL="3429000" indent="-228600" eaLnBrk="0" fontAlgn="base" hangingPunct="0">
              <a:spcBef>
                <a:spcPct val="0"/>
              </a:spcBef>
              <a:spcAft>
                <a:spcPct val="0"/>
              </a:spcAft>
              <a:defRPr sz="2400">
                <a:solidFill>
                  <a:srgbClr val="CD0921"/>
                </a:solidFill>
                <a:latin typeface="Arial" charset="0"/>
                <a:ea typeface="ＭＳ Ｐゴシック" pitchFamily="34" charset="-128"/>
              </a:defRPr>
            </a:lvl8pPr>
            <a:lvl9pPr marL="3886200" indent="-228600" eaLnBrk="0" fontAlgn="base" hangingPunct="0">
              <a:spcBef>
                <a:spcPct val="0"/>
              </a:spcBef>
              <a:spcAft>
                <a:spcPct val="0"/>
              </a:spcAft>
              <a:defRPr sz="2400">
                <a:solidFill>
                  <a:srgbClr val="CD0921"/>
                </a:solidFill>
                <a:latin typeface="Arial" charset="0"/>
                <a:ea typeface="ＭＳ Ｐゴシック" pitchFamily="34" charset="-128"/>
              </a:defRPr>
            </a:lvl9pPr>
          </a:lstStyle>
          <a:p>
            <a:pPr eaLnBrk="1" hangingPunct="1">
              <a:buFont typeface="Segoe UI" pitchFamily="34" charset="0"/>
              <a:buAutoNum type="arabicPeriod"/>
            </a:pPr>
            <a:endParaRPr lang="de-DE" altLang="de-DE" sz="1800">
              <a:solidFill>
                <a:schemeClr val="bg1"/>
              </a:solidFill>
              <a:latin typeface="Segoe UI" pitchFamily="34" charset="0"/>
            </a:endParaRPr>
          </a:p>
        </p:txBody>
      </p:sp>
      <p:sp>
        <p:nvSpPr>
          <p:cNvPr id="5" name="Ellipse 4"/>
          <p:cNvSpPr/>
          <p:nvPr/>
        </p:nvSpPr>
        <p:spPr bwMode="auto">
          <a:xfrm>
            <a:off x="-540568" y="908720"/>
            <a:ext cx="3816424" cy="3816424"/>
          </a:xfrm>
          <a:prstGeom prst="ellipse">
            <a:avLst/>
          </a:prstGeom>
          <a:gradFill flip="none" rotWithShape="1">
            <a:gsLst>
              <a:gs pos="0">
                <a:schemeClr val="bg1"/>
              </a:gs>
              <a:gs pos="67000">
                <a:srgbClr val="EAEAEA"/>
              </a:gs>
            </a:gsLst>
            <a:path path="circle">
              <a:fillToRect l="50000" t="50000" r="50000" b="50000"/>
            </a:path>
            <a:tileRect/>
          </a:gradFill>
          <a:ln>
            <a:noFill/>
          </a:ln>
          <a:effectLst/>
        </p:spPr>
        <p:txBody>
          <a:bodyPr/>
          <a:lstStyle/>
          <a:p>
            <a:pPr marL="457200" indent="-457200">
              <a:buFont typeface="+mj-lt"/>
              <a:buAutoNum type="arabicPeriod"/>
              <a:defRPr/>
            </a:pPr>
            <a:endParaRPr lang="de-DE" sz="1800" dirty="0">
              <a:solidFill>
                <a:schemeClr val="bg1"/>
              </a:solidFill>
              <a:latin typeface="+mj-lt"/>
              <a:ea typeface="ＭＳ Ｐゴシック" pitchFamily="1" charset="-128"/>
              <a:cs typeface="+mn-cs"/>
            </a:endParaRPr>
          </a:p>
        </p:txBody>
      </p:sp>
      <p:sp>
        <p:nvSpPr>
          <p:cNvPr id="8" name="Rectangle 2"/>
          <p:cNvSpPr>
            <a:spLocks noGrp="1" noChangeArrowheads="1"/>
          </p:cNvSpPr>
          <p:nvPr>
            <p:ph type="ctrTitle"/>
          </p:nvPr>
        </p:nvSpPr>
        <p:spPr>
          <a:xfrm>
            <a:off x="540000" y="2214000"/>
            <a:ext cx="8100000" cy="1143000"/>
          </a:xfrm>
        </p:spPr>
        <p:txBody>
          <a:bodyPr/>
          <a:lstStyle>
            <a:lvl1pPr>
              <a:defRPr sz="2400" b="0">
                <a:solidFill>
                  <a:schemeClr val="tx1"/>
                </a:solidFill>
              </a:defRPr>
            </a:lvl1pPr>
          </a:lstStyle>
          <a:p>
            <a:pPr lvl="0"/>
            <a:r>
              <a:rPr lang="de-DE" noProof="0"/>
              <a:t>Titelmasterformat durch Klicken bearbeiten</a:t>
            </a:r>
            <a:endParaRPr lang="de-DE" noProof="0" dirty="0"/>
          </a:p>
        </p:txBody>
      </p:sp>
      <p:sp>
        <p:nvSpPr>
          <p:cNvPr id="9" name="Rectangle 8"/>
          <p:cNvSpPr>
            <a:spLocks noGrp="1" noChangeArrowheads="1"/>
          </p:cNvSpPr>
          <p:nvPr>
            <p:ph type="subTitle" sz="quarter" idx="1"/>
          </p:nvPr>
        </p:nvSpPr>
        <p:spPr>
          <a:xfrm>
            <a:off x="540000" y="2646000"/>
            <a:ext cx="8100000" cy="1752600"/>
          </a:xfrm>
        </p:spPr>
        <p:txBody>
          <a:bodyPr/>
          <a:lstStyle>
            <a:lvl1pPr marL="0" indent="0">
              <a:spcBef>
                <a:spcPct val="0"/>
              </a:spcBef>
              <a:buFontTx/>
              <a:buNone/>
              <a:defRPr sz="2400">
                <a:solidFill>
                  <a:srgbClr val="0C68B0"/>
                </a:solidFill>
              </a:defRPr>
            </a:lvl1pPr>
          </a:lstStyle>
          <a:p>
            <a:pPr lvl="0"/>
            <a:r>
              <a:rPr lang="de-DE" noProof="0"/>
              <a:t>Formatvorlage des Untertitelmasters durch Klicken bearbeiten</a:t>
            </a:r>
            <a:endParaRPr lang="de-DE" noProof="0" dirty="0"/>
          </a:p>
        </p:txBody>
      </p:sp>
      <p:sp>
        <p:nvSpPr>
          <p:cNvPr id="11" name="Fußzeilenplatzhalter 3"/>
          <p:cNvSpPr>
            <a:spLocks noGrp="1"/>
          </p:cNvSpPr>
          <p:nvPr>
            <p:ph type="ftr" sz="quarter" idx="11"/>
          </p:nvPr>
        </p:nvSpPr>
        <p:spPr/>
        <p:txBody>
          <a:bodyPr/>
          <a:lstStyle>
            <a:lvl1pPr>
              <a:defRPr/>
            </a:lvl1pPr>
          </a:lstStyle>
          <a:p>
            <a:pPr>
              <a:defRPr/>
            </a:pPr>
            <a:r>
              <a:rPr lang="de-DE"/>
              <a:t>Fusszeile / Footer</a:t>
            </a:r>
          </a:p>
        </p:txBody>
      </p:sp>
      <p:sp>
        <p:nvSpPr>
          <p:cNvPr id="12" name="Foliennummernplatzhalter 4"/>
          <p:cNvSpPr>
            <a:spLocks noGrp="1"/>
          </p:cNvSpPr>
          <p:nvPr>
            <p:ph type="sldNum" sz="quarter" idx="12"/>
          </p:nvPr>
        </p:nvSpPr>
        <p:spPr/>
        <p:txBody>
          <a:bodyPr/>
          <a:lstStyle>
            <a:lvl1pPr>
              <a:defRPr/>
            </a:lvl1pPr>
          </a:lstStyle>
          <a:p>
            <a:pPr>
              <a:defRPr/>
            </a:pPr>
            <a:fld id="{CA6A65C1-2462-4192-BD15-4F2E252A36C2}" type="slidenum">
              <a:rPr lang="de-DE"/>
              <a:pPr>
                <a:defRPr/>
              </a:pPr>
              <a:t>‹Nr.›</a:t>
            </a:fld>
            <a:endParaRPr lang="de-DE" dirty="0"/>
          </a:p>
        </p:txBody>
      </p:sp>
    </p:spTree>
    <p:extLst>
      <p:ext uri="{BB962C8B-B14F-4D97-AF65-F5344CB8AC3E}">
        <p14:creationId xmlns:p14="http://schemas.microsoft.com/office/powerpoint/2010/main" val="1503097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Headline 7">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6" name="Inhaltsplatzhalter 2"/>
          <p:cNvSpPr>
            <a:spLocks noGrp="1"/>
          </p:cNvSpPr>
          <p:nvPr>
            <p:ph idx="10"/>
          </p:nvPr>
        </p:nvSpPr>
        <p:spPr>
          <a:xfrm>
            <a:off x="4680000" y="3429000"/>
            <a:ext cx="3960000" cy="2534816"/>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4"/>
          <p:cNvSpPr>
            <a:spLocks noGrp="1"/>
          </p:cNvSpPr>
          <p:nvPr>
            <p:ph sz="quarter" idx="12"/>
          </p:nvPr>
        </p:nvSpPr>
        <p:spPr>
          <a:xfrm>
            <a:off x="540000" y="1772816"/>
            <a:ext cx="8100000" cy="1511746"/>
          </a:xfrm>
        </p:spPr>
        <p:txBody>
          <a:bodyPr/>
          <a:lstStyle>
            <a:lvl1pPr marL="342900" indent="-342900">
              <a:buClr>
                <a:srgbClr val="0C68B0"/>
              </a:buClr>
              <a:buFont typeface="Arial" pitchFamily="34" charset="0"/>
              <a:buChar char="•"/>
              <a:defRPr/>
            </a:lvl1pPr>
            <a:lvl2pPr>
              <a:buClr>
                <a:srgbClr val="0C68B0"/>
              </a:buClr>
              <a:buFont typeface="Arial" pitchFamily="34" charset="0"/>
              <a:buChar char="•"/>
              <a:defRPr/>
            </a:lvl2pPr>
            <a:lvl3pPr marL="1200150" indent="-285750">
              <a:buClr>
                <a:srgbClr val="0C68B0"/>
              </a:buClr>
              <a:buFont typeface="Arial" pitchFamily="34" charset="0"/>
              <a:buChar char="•"/>
              <a:defRPr/>
            </a:lvl3pPr>
            <a:lvl4pPr>
              <a:buClr>
                <a:srgbClr val="0C68B0"/>
              </a:buClr>
              <a:buFont typeface="Arial" pitchFamily="34" charset="0"/>
              <a:buChar char="•"/>
              <a:defRPr/>
            </a:lvl4pPr>
            <a:lvl5pPr>
              <a:buClr>
                <a:srgbClr val="0C68B0"/>
              </a:buClr>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9" name="Inhaltsplatzhalter 2"/>
          <p:cNvSpPr>
            <a:spLocks noGrp="1"/>
          </p:cNvSpPr>
          <p:nvPr>
            <p:ph idx="15"/>
          </p:nvPr>
        </p:nvSpPr>
        <p:spPr>
          <a:xfrm>
            <a:off x="540000" y="3429000"/>
            <a:ext cx="3960000" cy="2534816"/>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7" name="Datumsplatzhalter 1"/>
          <p:cNvSpPr>
            <a:spLocks noGrp="1"/>
          </p:cNvSpPr>
          <p:nvPr>
            <p:ph type="dt" sz="half" idx="16"/>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8" name="Fußzeilenplatzhalter 2"/>
          <p:cNvSpPr>
            <a:spLocks noGrp="1"/>
          </p:cNvSpPr>
          <p:nvPr>
            <p:ph type="ftr" sz="quarter" idx="17"/>
          </p:nvPr>
        </p:nvSpPr>
        <p:spPr/>
        <p:txBody>
          <a:bodyPr/>
          <a:lstStyle>
            <a:lvl1pPr>
              <a:defRPr/>
            </a:lvl1pPr>
          </a:lstStyle>
          <a:p>
            <a:pPr>
              <a:defRPr/>
            </a:pPr>
            <a:r>
              <a:rPr lang="de-DE"/>
              <a:t>Fusszeile / Footer</a:t>
            </a:r>
          </a:p>
        </p:txBody>
      </p:sp>
      <p:sp>
        <p:nvSpPr>
          <p:cNvPr id="9" name="Foliennummernplatzhalter 3"/>
          <p:cNvSpPr>
            <a:spLocks noGrp="1"/>
          </p:cNvSpPr>
          <p:nvPr>
            <p:ph type="sldNum" sz="quarter" idx="18"/>
          </p:nvPr>
        </p:nvSpPr>
        <p:spPr/>
        <p:txBody>
          <a:bodyPr/>
          <a:lstStyle>
            <a:lvl1pPr>
              <a:defRPr/>
            </a:lvl1pPr>
          </a:lstStyle>
          <a:p>
            <a:pPr>
              <a:defRPr/>
            </a:pPr>
            <a:fld id="{FE9C2F20-7E1A-4B3F-B131-59E7DCA15401}" type="slidenum">
              <a:rPr lang="de-DE"/>
              <a:pPr>
                <a:defRPr/>
              </a:pPr>
              <a:t>‹Nr.›</a:t>
            </a:fld>
            <a:endParaRPr lang="de-DE" dirty="0"/>
          </a:p>
        </p:txBody>
      </p:sp>
    </p:spTree>
    <p:extLst>
      <p:ext uri="{BB962C8B-B14F-4D97-AF65-F5344CB8AC3E}">
        <p14:creationId xmlns:p14="http://schemas.microsoft.com/office/powerpoint/2010/main" val="14899017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Headline 8">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680000" y="1772816"/>
            <a:ext cx="3960000" cy="2052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2"/>
          <p:cNvSpPr>
            <a:spLocks noGrp="1"/>
          </p:cNvSpPr>
          <p:nvPr>
            <p:ph idx="10"/>
          </p:nvPr>
        </p:nvSpPr>
        <p:spPr>
          <a:xfrm>
            <a:off x="4680000" y="3933056"/>
            <a:ext cx="3960000" cy="2052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4"/>
          <p:cNvSpPr>
            <a:spLocks noGrp="1"/>
          </p:cNvSpPr>
          <p:nvPr>
            <p:ph sz="quarter" idx="12"/>
          </p:nvPr>
        </p:nvSpPr>
        <p:spPr>
          <a:xfrm>
            <a:off x="540000" y="1772816"/>
            <a:ext cx="3960000" cy="4212000"/>
          </a:xfrm>
        </p:spPr>
        <p:txBody>
          <a:bodyPr/>
          <a:lstStyle>
            <a:lvl1pPr marL="342900" indent="-342900">
              <a:buClr>
                <a:srgbClr val="0C68B0"/>
              </a:buClr>
              <a:buFont typeface="Arial" pitchFamily="34" charset="0"/>
              <a:buChar char="•"/>
              <a:defRPr/>
            </a:lvl1pPr>
            <a:lvl2pPr>
              <a:buClr>
                <a:srgbClr val="0C68B0"/>
              </a:buClr>
              <a:buFont typeface="Arial" pitchFamily="34" charset="0"/>
              <a:buChar char="•"/>
              <a:defRPr/>
            </a:lvl2pPr>
            <a:lvl3pPr marL="1200150" indent="-285750">
              <a:buClr>
                <a:srgbClr val="0C68B0"/>
              </a:buClr>
              <a:buFont typeface="Arial" pitchFamily="34" charset="0"/>
              <a:buChar char="•"/>
              <a:defRPr/>
            </a:lvl3pPr>
            <a:lvl4pPr>
              <a:buClr>
                <a:srgbClr val="0C68B0"/>
              </a:buClr>
              <a:buFont typeface="Arial" pitchFamily="34" charset="0"/>
              <a:buChar char="•"/>
              <a:defRPr/>
            </a:lvl4pPr>
            <a:lvl5pPr>
              <a:buClr>
                <a:srgbClr val="0C68B0"/>
              </a:buClr>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7"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8" name="Fußzeilenplatzhalter 2"/>
          <p:cNvSpPr>
            <a:spLocks noGrp="1"/>
          </p:cNvSpPr>
          <p:nvPr>
            <p:ph type="ftr" sz="quarter" idx="16"/>
          </p:nvPr>
        </p:nvSpPr>
        <p:spPr/>
        <p:txBody>
          <a:bodyPr/>
          <a:lstStyle>
            <a:lvl1pPr>
              <a:defRPr/>
            </a:lvl1pPr>
          </a:lstStyle>
          <a:p>
            <a:pPr>
              <a:defRPr/>
            </a:pPr>
            <a:r>
              <a:rPr lang="de-DE"/>
              <a:t>Fusszeile / Footer</a:t>
            </a:r>
          </a:p>
        </p:txBody>
      </p:sp>
      <p:sp>
        <p:nvSpPr>
          <p:cNvPr id="9" name="Foliennummernplatzhalter 3"/>
          <p:cNvSpPr>
            <a:spLocks noGrp="1"/>
          </p:cNvSpPr>
          <p:nvPr>
            <p:ph type="sldNum" sz="quarter" idx="17"/>
          </p:nvPr>
        </p:nvSpPr>
        <p:spPr/>
        <p:txBody>
          <a:bodyPr/>
          <a:lstStyle>
            <a:lvl1pPr>
              <a:defRPr/>
            </a:lvl1pPr>
          </a:lstStyle>
          <a:p>
            <a:pPr>
              <a:defRPr/>
            </a:pPr>
            <a:fld id="{715C8A9F-1D8D-4966-AF04-7A712D94EBF6}" type="slidenum">
              <a:rPr lang="de-DE"/>
              <a:pPr>
                <a:defRPr/>
              </a:pPr>
              <a:t>‹Nr.›</a:t>
            </a:fld>
            <a:endParaRPr lang="de-DE" dirty="0"/>
          </a:p>
        </p:txBody>
      </p:sp>
    </p:spTree>
    <p:extLst>
      <p:ext uri="{BB962C8B-B14F-4D97-AF65-F5344CB8AC3E}">
        <p14:creationId xmlns:p14="http://schemas.microsoft.com/office/powerpoint/2010/main" val="217695820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Headline 9">
    <p:spTree>
      <p:nvGrpSpPr>
        <p:cNvPr id="1" name=""/>
        <p:cNvGrpSpPr/>
        <p:nvPr/>
      </p:nvGrpSpPr>
      <p:grpSpPr>
        <a:xfrm>
          <a:off x="0" y="0"/>
          <a:ext cx="0" cy="0"/>
          <a:chOff x="0" y="0"/>
          <a:chExt cx="0" cy="0"/>
        </a:xfrm>
      </p:grpSpPr>
      <p:sp>
        <p:nvSpPr>
          <p:cNvPr id="5" name="Inhaltsplatzhalter 4"/>
          <p:cNvSpPr>
            <a:spLocks noGrp="1"/>
          </p:cNvSpPr>
          <p:nvPr>
            <p:ph sz="quarter" idx="12"/>
          </p:nvPr>
        </p:nvSpPr>
        <p:spPr>
          <a:xfrm>
            <a:off x="4680000" y="1772816"/>
            <a:ext cx="3960000" cy="4212000"/>
          </a:xfrm>
        </p:spPr>
        <p:txBody>
          <a:bodyPr/>
          <a:lstStyle>
            <a:lvl1pPr marL="342900" indent="-342900">
              <a:buClr>
                <a:srgbClr val="0C68B0"/>
              </a:buClr>
              <a:buFont typeface="Arial" pitchFamily="34" charset="0"/>
              <a:buChar char="•"/>
              <a:defRPr/>
            </a:lvl1pPr>
            <a:lvl2pPr>
              <a:buClr>
                <a:srgbClr val="0C68B0"/>
              </a:buClr>
              <a:buFont typeface="Arial" pitchFamily="34" charset="0"/>
              <a:buChar char="•"/>
              <a:defRPr/>
            </a:lvl2pPr>
            <a:lvl3pPr marL="1200150" indent="-285750">
              <a:buClr>
                <a:srgbClr val="0C68B0"/>
              </a:buClr>
              <a:buFont typeface="Arial" pitchFamily="34" charset="0"/>
              <a:buChar char="•"/>
              <a:defRPr/>
            </a:lvl3pPr>
            <a:lvl4pPr>
              <a:buClr>
                <a:srgbClr val="0C68B0"/>
              </a:buClr>
              <a:buFont typeface="Arial" pitchFamily="34" charset="0"/>
              <a:buChar char="•"/>
              <a:defRPr/>
            </a:lvl4pPr>
            <a:lvl5pPr>
              <a:buClr>
                <a:srgbClr val="0C68B0"/>
              </a:buClr>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40000" y="1772816"/>
            <a:ext cx="3960000" cy="2052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2"/>
          <p:cNvSpPr>
            <a:spLocks noGrp="1"/>
          </p:cNvSpPr>
          <p:nvPr>
            <p:ph idx="10"/>
          </p:nvPr>
        </p:nvSpPr>
        <p:spPr>
          <a:xfrm>
            <a:off x="540000" y="3933056"/>
            <a:ext cx="3960000" cy="2052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8" name="Fußzeilenplatzhalter 2"/>
          <p:cNvSpPr>
            <a:spLocks noGrp="1"/>
          </p:cNvSpPr>
          <p:nvPr>
            <p:ph type="ftr" sz="quarter" idx="16"/>
          </p:nvPr>
        </p:nvSpPr>
        <p:spPr/>
        <p:txBody>
          <a:bodyPr/>
          <a:lstStyle>
            <a:lvl1pPr>
              <a:defRPr/>
            </a:lvl1pPr>
          </a:lstStyle>
          <a:p>
            <a:pPr>
              <a:defRPr/>
            </a:pPr>
            <a:r>
              <a:rPr lang="de-DE"/>
              <a:t>Fusszeile / Footer</a:t>
            </a:r>
          </a:p>
        </p:txBody>
      </p:sp>
      <p:sp>
        <p:nvSpPr>
          <p:cNvPr id="9" name="Foliennummernplatzhalter 3"/>
          <p:cNvSpPr>
            <a:spLocks noGrp="1"/>
          </p:cNvSpPr>
          <p:nvPr>
            <p:ph type="sldNum" sz="quarter" idx="17"/>
          </p:nvPr>
        </p:nvSpPr>
        <p:spPr/>
        <p:txBody>
          <a:bodyPr/>
          <a:lstStyle>
            <a:lvl1pPr>
              <a:defRPr/>
            </a:lvl1pPr>
          </a:lstStyle>
          <a:p>
            <a:pPr>
              <a:defRPr/>
            </a:pPr>
            <a:fld id="{41D8B42E-6D67-4D8B-A654-DA81425AEC00}" type="slidenum">
              <a:rPr lang="de-DE"/>
              <a:pPr>
                <a:defRPr/>
              </a:pPr>
              <a:t>‹Nr.›</a:t>
            </a:fld>
            <a:endParaRPr lang="de-DE" dirty="0"/>
          </a:p>
        </p:txBody>
      </p:sp>
      <p:sp>
        <p:nvSpPr>
          <p:cNvPr id="10"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Tree>
    <p:extLst>
      <p:ext uri="{BB962C8B-B14F-4D97-AF65-F5344CB8AC3E}">
        <p14:creationId xmlns:p14="http://schemas.microsoft.com/office/powerpoint/2010/main" val="3073289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10">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40000" y="1772816"/>
            <a:ext cx="3960000" cy="2052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2"/>
          <p:cNvSpPr>
            <a:spLocks noGrp="1"/>
          </p:cNvSpPr>
          <p:nvPr>
            <p:ph idx="10"/>
          </p:nvPr>
        </p:nvSpPr>
        <p:spPr>
          <a:xfrm>
            <a:off x="540000" y="3933056"/>
            <a:ext cx="3960000" cy="2052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2"/>
          <p:cNvSpPr>
            <a:spLocks noGrp="1"/>
          </p:cNvSpPr>
          <p:nvPr>
            <p:ph idx="11"/>
          </p:nvPr>
        </p:nvSpPr>
        <p:spPr>
          <a:xfrm>
            <a:off x="4680000" y="1772816"/>
            <a:ext cx="3960000" cy="2052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2"/>
          <p:cNvSpPr>
            <a:spLocks noGrp="1"/>
          </p:cNvSpPr>
          <p:nvPr>
            <p:ph idx="12"/>
          </p:nvPr>
        </p:nvSpPr>
        <p:spPr>
          <a:xfrm>
            <a:off x="4680000" y="3933056"/>
            <a:ext cx="3960000" cy="2052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9"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10" name="Fußzeilenplatzhalter 2"/>
          <p:cNvSpPr>
            <a:spLocks noGrp="1"/>
          </p:cNvSpPr>
          <p:nvPr>
            <p:ph type="ftr" sz="quarter" idx="16"/>
          </p:nvPr>
        </p:nvSpPr>
        <p:spPr/>
        <p:txBody>
          <a:bodyPr/>
          <a:lstStyle>
            <a:lvl1pPr>
              <a:defRPr/>
            </a:lvl1pPr>
          </a:lstStyle>
          <a:p>
            <a:pPr>
              <a:defRPr/>
            </a:pPr>
            <a:r>
              <a:rPr lang="de-DE"/>
              <a:t>Fusszeile / Footer</a:t>
            </a:r>
          </a:p>
        </p:txBody>
      </p:sp>
      <p:sp>
        <p:nvSpPr>
          <p:cNvPr id="11" name="Foliennummernplatzhalter 3"/>
          <p:cNvSpPr>
            <a:spLocks noGrp="1"/>
          </p:cNvSpPr>
          <p:nvPr>
            <p:ph type="sldNum" sz="quarter" idx="17"/>
          </p:nvPr>
        </p:nvSpPr>
        <p:spPr/>
        <p:txBody>
          <a:bodyPr/>
          <a:lstStyle>
            <a:lvl1pPr>
              <a:defRPr/>
            </a:lvl1pPr>
          </a:lstStyle>
          <a:p>
            <a:pPr>
              <a:defRPr/>
            </a:pPr>
            <a:fld id="{F3A03FCA-828A-475F-A89C-E949430D7ED9}" type="slidenum">
              <a:rPr lang="de-DE"/>
              <a:pPr>
                <a:defRPr/>
              </a:pPr>
              <a:t>‹Nr.›</a:t>
            </a:fld>
            <a:endParaRPr lang="de-DE" dirty="0"/>
          </a:p>
        </p:txBody>
      </p:sp>
    </p:spTree>
    <p:extLst>
      <p:ext uri="{BB962C8B-B14F-4D97-AF65-F5344CB8AC3E}">
        <p14:creationId xmlns:p14="http://schemas.microsoft.com/office/powerpoint/2010/main" val="35910144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Headline 11">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680000" y="1772816"/>
            <a:ext cx="3960000" cy="1350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Inhaltsplatzhalter 4"/>
          <p:cNvSpPr>
            <a:spLocks noGrp="1"/>
          </p:cNvSpPr>
          <p:nvPr>
            <p:ph sz="quarter" idx="12"/>
          </p:nvPr>
        </p:nvSpPr>
        <p:spPr>
          <a:xfrm>
            <a:off x="540000" y="1772816"/>
            <a:ext cx="3960000" cy="4212000"/>
          </a:xfrm>
        </p:spPr>
        <p:txBody>
          <a:bodyPr/>
          <a:lstStyle>
            <a:lvl1pPr marL="342900" indent="-342900">
              <a:buClr>
                <a:srgbClr val="0C68B0"/>
              </a:buClr>
              <a:buFont typeface="Arial" pitchFamily="34" charset="0"/>
              <a:buChar char="•"/>
              <a:defRPr/>
            </a:lvl1pPr>
            <a:lvl2pPr>
              <a:buClr>
                <a:srgbClr val="0C68B0"/>
              </a:buClr>
              <a:buFont typeface="Arial" pitchFamily="34" charset="0"/>
              <a:buChar char="•"/>
              <a:defRPr/>
            </a:lvl2pPr>
            <a:lvl3pPr marL="1200150" indent="-285750">
              <a:buClr>
                <a:srgbClr val="0C68B0"/>
              </a:buClr>
              <a:buFont typeface="Arial" pitchFamily="34" charset="0"/>
              <a:buChar char="•"/>
              <a:defRPr/>
            </a:lvl3pPr>
            <a:lvl4pPr>
              <a:buClr>
                <a:srgbClr val="0C68B0"/>
              </a:buClr>
              <a:buFont typeface="Arial" pitchFamily="34" charset="0"/>
              <a:buChar char="•"/>
              <a:defRPr/>
            </a:lvl4pPr>
            <a:lvl5pPr>
              <a:buClr>
                <a:srgbClr val="0C68B0"/>
              </a:buClr>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Inhaltsplatzhalter 2"/>
          <p:cNvSpPr>
            <a:spLocks noGrp="1"/>
          </p:cNvSpPr>
          <p:nvPr>
            <p:ph idx="13"/>
          </p:nvPr>
        </p:nvSpPr>
        <p:spPr>
          <a:xfrm>
            <a:off x="4680000" y="4634816"/>
            <a:ext cx="3960000" cy="1350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Inhaltsplatzhalter 2"/>
          <p:cNvSpPr>
            <a:spLocks noGrp="1"/>
          </p:cNvSpPr>
          <p:nvPr>
            <p:ph idx="14"/>
          </p:nvPr>
        </p:nvSpPr>
        <p:spPr>
          <a:xfrm>
            <a:off x="4680000" y="3203816"/>
            <a:ext cx="3960000" cy="1350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5"/>
          <p:cNvSpPr>
            <a:spLocks noGrp="1"/>
          </p:cNvSpPr>
          <p:nvPr>
            <p:ph type="body" sz="quarter" idx="15"/>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8" name="Datumsplatzhalter 1"/>
          <p:cNvSpPr>
            <a:spLocks noGrp="1"/>
          </p:cNvSpPr>
          <p:nvPr>
            <p:ph type="dt" sz="half" idx="16"/>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11" name="Fußzeilenplatzhalter 2"/>
          <p:cNvSpPr>
            <a:spLocks noGrp="1"/>
          </p:cNvSpPr>
          <p:nvPr>
            <p:ph type="ftr" sz="quarter" idx="17"/>
          </p:nvPr>
        </p:nvSpPr>
        <p:spPr/>
        <p:txBody>
          <a:bodyPr/>
          <a:lstStyle>
            <a:lvl1pPr>
              <a:defRPr/>
            </a:lvl1pPr>
          </a:lstStyle>
          <a:p>
            <a:pPr>
              <a:defRPr/>
            </a:pPr>
            <a:r>
              <a:rPr lang="de-DE"/>
              <a:t>Fusszeile / Footer</a:t>
            </a:r>
          </a:p>
        </p:txBody>
      </p:sp>
      <p:sp>
        <p:nvSpPr>
          <p:cNvPr id="13" name="Foliennummernplatzhalter 3"/>
          <p:cNvSpPr>
            <a:spLocks noGrp="1"/>
          </p:cNvSpPr>
          <p:nvPr>
            <p:ph type="sldNum" sz="quarter" idx="18"/>
          </p:nvPr>
        </p:nvSpPr>
        <p:spPr/>
        <p:txBody>
          <a:bodyPr/>
          <a:lstStyle>
            <a:lvl1pPr>
              <a:defRPr/>
            </a:lvl1pPr>
          </a:lstStyle>
          <a:p>
            <a:pPr>
              <a:defRPr/>
            </a:pPr>
            <a:fld id="{9F5C4F08-5C63-43C0-B1BA-A40BDCBE38C3}" type="slidenum">
              <a:rPr lang="de-DE"/>
              <a:pPr>
                <a:defRPr/>
              </a:pPr>
              <a:t>‹Nr.›</a:t>
            </a:fld>
            <a:endParaRPr lang="de-DE" dirty="0"/>
          </a:p>
        </p:txBody>
      </p:sp>
    </p:spTree>
    <p:extLst>
      <p:ext uri="{BB962C8B-B14F-4D97-AF65-F5344CB8AC3E}">
        <p14:creationId xmlns:p14="http://schemas.microsoft.com/office/powerpoint/2010/main" val="22052658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4" name="Picture 2" descr="\\muwo22\dept\MARKETING\Eigene Ordner\C Miller\Office2010\PPT\Title org\Agenda.jpg"/>
          <p:cNvPicPr>
            <a:picLocks noChangeAspect="1" noChangeArrowheads="1"/>
          </p:cNvPicPr>
          <p:nvPr/>
        </p:nvPicPr>
        <p:blipFill>
          <a:blip r:embed="rId2">
            <a:extLst>
              <a:ext uri="{28A0092B-C50C-407E-A947-70E740481C1C}">
                <a14:useLocalDpi xmlns:a14="http://schemas.microsoft.com/office/drawing/2010/main" val="0"/>
              </a:ext>
            </a:extLst>
          </a:blip>
          <a:srcRect b="25073"/>
          <a:stretch>
            <a:fillRect/>
          </a:stretch>
        </p:blipFill>
        <p:spPr bwMode="auto">
          <a:xfrm>
            <a:off x="0" y="548680"/>
            <a:ext cx="9144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4"/>
          <p:cNvCxnSpPr/>
          <p:nvPr/>
        </p:nvCxnSpPr>
        <p:spPr bwMode="auto">
          <a:xfrm>
            <a:off x="468313" y="1052513"/>
            <a:ext cx="8280400" cy="0"/>
          </a:xfrm>
          <a:prstGeom prst="line">
            <a:avLst/>
          </a:prstGeom>
          <a:noFill/>
          <a:ln w="25400" cap="flat" cmpd="sng" algn="ctr">
            <a:solidFill>
              <a:srgbClr val="999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6" name="Gerade Verbindung 5"/>
          <p:cNvCxnSpPr/>
          <p:nvPr/>
        </p:nvCxnSpPr>
        <p:spPr bwMode="auto">
          <a:xfrm>
            <a:off x="468313" y="5845175"/>
            <a:ext cx="8280400" cy="0"/>
          </a:xfrm>
          <a:prstGeom prst="line">
            <a:avLst/>
          </a:prstGeom>
          <a:noFill/>
          <a:ln w="25400" cap="flat" cmpd="sng" algn="ctr">
            <a:solidFill>
              <a:srgbClr val="999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10" name="Textplatzhalter 9"/>
          <p:cNvSpPr>
            <a:spLocks noGrp="1"/>
          </p:cNvSpPr>
          <p:nvPr>
            <p:ph type="body" sz="quarter" idx="14"/>
          </p:nvPr>
        </p:nvSpPr>
        <p:spPr>
          <a:xfrm>
            <a:off x="540000" y="1772444"/>
            <a:ext cx="8100000" cy="3960812"/>
          </a:xfrm>
        </p:spPr>
        <p:txBody>
          <a:bodyPr/>
          <a:lstStyle>
            <a:lvl1pPr>
              <a:buFont typeface="+mj-lt"/>
              <a:buAutoNum type="arabicPeriod"/>
              <a:defRPr/>
            </a:lvl1pPr>
            <a:lvl2pPr marL="800100" indent="-342900">
              <a:buFont typeface="+mj-lt"/>
              <a:buAutoNum type="alphaLcPeriod"/>
              <a:defRPr/>
            </a:lvl2pPr>
            <a:lvl3pPr marL="1257300" indent="-342900">
              <a:buFont typeface="+mj-lt"/>
              <a:buAutoNum type="alphaLcPeriod"/>
              <a:defRPr/>
            </a:lvl3pPr>
            <a:lvl4pPr>
              <a:buFont typeface="+mj-lt"/>
              <a:buAutoNum type="alphaLcPeriod"/>
              <a:defRPr/>
            </a:lvl4pPr>
            <a:lvl5pPr>
              <a:buFont typeface="+mj-lt"/>
              <a:buAutoNum type="alphaLcPeriod"/>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platzhalter 5"/>
          <p:cNvSpPr>
            <a:spLocks noGrp="1"/>
          </p:cNvSpPr>
          <p:nvPr>
            <p:ph type="body" sz="quarter" idx="15"/>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7" name="Datumsplatzhalter 2"/>
          <p:cNvSpPr>
            <a:spLocks noGrp="1"/>
          </p:cNvSpPr>
          <p:nvPr>
            <p:ph type="dt" sz="half" idx="16"/>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8" name="Fußzeilenplatzhalter 3"/>
          <p:cNvSpPr>
            <a:spLocks noGrp="1"/>
          </p:cNvSpPr>
          <p:nvPr>
            <p:ph type="ftr" sz="quarter" idx="17"/>
          </p:nvPr>
        </p:nvSpPr>
        <p:spPr/>
        <p:txBody>
          <a:bodyPr/>
          <a:lstStyle>
            <a:lvl1pPr>
              <a:defRPr/>
            </a:lvl1pPr>
          </a:lstStyle>
          <a:p>
            <a:pPr>
              <a:defRPr/>
            </a:pPr>
            <a:r>
              <a:rPr lang="de-DE"/>
              <a:t>Fusszeile / Footer</a:t>
            </a:r>
          </a:p>
        </p:txBody>
      </p:sp>
      <p:sp>
        <p:nvSpPr>
          <p:cNvPr id="9" name="Foliennummernplatzhalter 4"/>
          <p:cNvSpPr>
            <a:spLocks noGrp="1"/>
          </p:cNvSpPr>
          <p:nvPr>
            <p:ph type="sldNum" sz="quarter" idx="18"/>
          </p:nvPr>
        </p:nvSpPr>
        <p:spPr/>
        <p:txBody>
          <a:bodyPr/>
          <a:lstStyle>
            <a:lvl1pPr>
              <a:defRPr/>
            </a:lvl1pPr>
          </a:lstStyle>
          <a:p>
            <a:pPr>
              <a:defRPr/>
            </a:pPr>
            <a:fld id="{4D785492-5B51-4E1A-8DAC-74AC35364F07}" type="slidenum">
              <a:rPr lang="de-DE"/>
              <a:pPr>
                <a:defRPr/>
              </a:pPr>
              <a:t>‹Nr.›</a:t>
            </a:fld>
            <a:endParaRPr lang="de-DE" dirty="0"/>
          </a:p>
        </p:txBody>
      </p:sp>
    </p:spTree>
    <p:extLst>
      <p:ext uri="{BB962C8B-B14F-4D97-AF65-F5344CB8AC3E}">
        <p14:creationId xmlns:p14="http://schemas.microsoft.com/office/powerpoint/2010/main" val="175833356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7" name="Picture 2" descr="\\muwo22\dept\MARKETING\Eigene Ordner\C Miller\Office2010\PPT\Finish.jpg"/>
          <p:cNvPicPr>
            <a:picLocks noChangeAspect="1" noChangeArrowheads="1"/>
          </p:cNvPicPr>
          <p:nvPr/>
        </p:nvPicPr>
        <p:blipFill>
          <a:blip r:embed="rId2">
            <a:extLst>
              <a:ext uri="{28A0092B-C50C-407E-A947-70E740481C1C}">
                <a14:useLocalDpi xmlns:a14="http://schemas.microsoft.com/office/drawing/2010/main" val="0"/>
              </a:ext>
            </a:extLst>
          </a:blip>
          <a:srcRect t="9644" b="13321"/>
          <a:stretch>
            <a:fillRect/>
          </a:stretch>
        </p:blipFill>
        <p:spPr bwMode="auto">
          <a:xfrm>
            <a:off x="0" y="685800"/>
            <a:ext cx="915987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muwo22\dept\MARKETING\Eigene Ordner\C Miller\Office2010\PPT\Finish.jpg"/>
          <p:cNvPicPr>
            <a:picLocks noChangeAspect="1" noChangeArrowheads="1"/>
          </p:cNvPicPr>
          <p:nvPr/>
        </p:nvPicPr>
        <p:blipFill>
          <a:blip r:embed="rId2">
            <a:extLst>
              <a:ext uri="{28A0092B-C50C-407E-A947-70E740481C1C}">
                <a14:useLocalDpi xmlns:a14="http://schemas.microsoft.com/office/drawing/2010/main" val="0"/>
              </a:ext>
            </a:extLst>
          </a:blip>
          <a:srcRect t="9644" b="13321"/>
          <a:stretch>
            <a:fillRect/>
          </a:stretch>
        </p:blipFill>
        <p:spPr bwMode="auto">
          <a:xfrm>
            <a:off x="0" y="685800"/>
            <a:ext cx="915987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platzhalter 3"/>
          <p:cNvSpPr>
            <a:spLocks noGrp="1"/>
          </p:cNvSpPr>
          <p:nvPr>
            <p:ph type="body" sz="quarter" idx="10"/>
          </p:nvPr>
        </p:nvSpPr>
        <p:spPr>
          <a:xfrm>
            <a:off x="1403350" y="2419895"/>
            <a:ext cx="2880618" cy="2881313"/>
          </a:xfrm>
        </p:spPr>
        <p:txBody>
          <a:bodyPr/>
          <a:lstStyle>
            <a:lvl2pPr marL="0" indent="0">
              <a:defRPr/>
            </a:lvl2pPr>
          </a:lstStyle>
          <a:p>
            <a:pPr lvl="0"/>
            <a:r>
              <a:rPr lang="de-DE"/>
              <a:t>Textmasterformat bearbeiten</a:t>
            </a:r>
          </a:p>
        </p:txBody>
      </p:sp>
      <p:sp>
        <p:nvSpPr>
          <p:cNvPr id="6" name="Bildplatzhalter 5"/>
          <p:cNvSpPr>
            <a:spLocks noGrp="1"/>
          </p:cNvSpPr>
          <p:nvPr>
            <p:ph type="pic" sz="quarter" idx="11"/>
          </p:nvPr>
        </p:nvSpPr>
        <p:spPr>
          <a:xfrm>
            <a:off x="4859338" y="2419895"/>
            <a:ext cx="2592982" cy="2879725"/>
          </a:xfrm>
        </p:spPr>
        <p:txBody>
          <a:bodyPr/>
          <a:lstStyle>
            <a:lvl1pPr>
              <a:defRPr/>
            </a:lvl1pPr>
          </a:lstStyle>
          <a:p>
            <a:pPr lvl="0"/>
            <a:r>
              <a:rPr lang="de-DE" noProof="0"/>
              <a:t>Bild durch Klicken auf Symbol hinzufügen</a:t>
            </a:r>
            <a:endParaRPr lang="de-DE" noProof="0" dirty="0"/>
          </a:p>
        </p:txBody>
      </p:sp>
      <p:sp>
        <p:nvSpPr>
          <p:cNvPr id="19" name="Textplatzhalter 5"/>
          <p:cNvSpPr>
            <a:spLocks noGrp="1"/>
          </p:cNvSpPr>
          <p:nvPr>
            <p:ph type="body" sz="quarter" idx="15"/>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9" name="Datumsplatzhalter 1"/>
          <p:cNvSpPr>
            <a:spLocks noGrp="1"/>
          </p:cNvSpPr>
          <p:nvPr>
            <p:ph type="dt" sz="half" idx="16"/>
          </p:nvPr>
        </p:nvSpPr>
        <p:spPr>
          <a:xfrm>
            <a:off x="539750" y="6303963"/>
            <a:ext cx="1008063" cy="365125"/>
          </a:xfrm>
          <a:prstGeom prst="rect">
            <a:avLst/>
          </a:prstGeom>
        </p:spPr>
        <p:txBody>
          <a:bodyPr/>
          <a:lstStyle>
            <a:lvl1pPr algn="l">
              <a:defRPr sz="80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de-DE"/>
              <a:t>2014-xx-xx</a:t>
            </a:r>
            <a:endParaRPr lang="de-DE" dirty="0"/>
          </a:p>
        </p:txBody>
      </p:sp>
      <p:sp>
        <p:nvSpPr>
          <p:cNvPr id="10" name="Fußzeilenplatzhalter 2"/>
          <p:cNvSpPr>
            <a:spLocks noGrp="1"/>
          </p:cNvSpPr>
          <p:nvPr>
            <p:ph type="ftr" sz="quarter" idx="17"/>
          </p:nvPr>
        </p:nvSpPr>
        <p:spPr/>
        <p:txBody>
          <a:bodyPr/>
          <a:lstStyle>
            <a:lvl1pPr algn="l">
              <a:defRPr sz="8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de-DE"/>
              <a:t>Fusszeile / Footer</a:t>
            </a:r>
          </a:p>
        </p:txBody>
      </p:sp>
      <p:sp>
        <p:nvSpPr>
          <p:cNvPr id="11" name="Foliennummernplatzhalter 3"/>
          <p:cNvSpPr>
            <a:spLocks noGrp="1"/>
          </p:cNvSpPr>
          <p:nvPr>
            <p:ph type="sldNum" sz="quarter" idx="18"/>
          </p:nvPr>
        </p:nvSpPr>
        <p:spPr/>
        <p:txBody>
          <a:bodyPr/>
          <a:lstStyle>
            <a:lvl1pPr algn="l">
              <a:defRPr sz="80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fld id="{F46477A9-85C0-4643-9DEF-D35CF2C6130E}" type="slidenum">
              <a:rPr lang="de-DE"/>
              <a:pPr>
                <a:defRPr/>
              </a:pPr>
              <a:t>‹Nr.›</a:t>
            </a:fld>
            <a:endParaRPr lang="de-DE" dirty="0"/>
          </a:p>
        </p:txBody>
      </p:sp>
      <p:sp>
        <p:nvSpPr>
          <p:cNvPr id="1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19127819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Page - DE">
    <p:spTree>
      <p:nvGrpSpPr>
        <p:cNvPr id="1" name=""/>
        <p:cNvGrpSpPr/>
        <p:nvPr/>
      </p:nvGrpSpPr>
      <p:grpSpPr>
        <a:xfrm>
          <a:off x="0" y="0"/>
          <a:ext cx="0" cy="0"/>
          <a:chOff x="0" y="0"/>
          <a:chExt cx="0" cy="0"/>
        </a:xfrm>
      </p:grpSpPr>
      <p:sp>
        <p:nvSpPr>
          <p:cNvPr id="4" name="Rechteck 10"/>
          <p:cNvSpPr>
            <a:spLocks noChangeArrowheads="1"/>
          </p:cNvSpPr>
          <p:nvPr/>
        </p:nvSpPr>
        <p:spPr bwMode="auto">
          <a:xfrm>
            <a:off x="0" y="0"/>
            <a:ext cx="9144000"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rgbClr val="CD0921"/>
                </a:solidFill>
                <a:latin typeface="Arial" charset="0"/>
                <a:ea typeface="ＭＳ Ｐゴシック" pitchFamily="34" charset="-128"/>
              </a:defRPr>
            </a:lvl1pPr>
            <a:lvl2pPr marL="742950" indent="-285750" eaLnBrk="0" hangingPunct="0">
              <a:defRPr sz="2400">
                <a:solidFill>
                  <a:srgbClr val="CD0921"/>
                </a:solidFill>
                <a:latin typeface="Arial" charset="0"/>
                <a:ea typeface="ＭＳ Ｐゴシック" pitchFamily="34" charset="-128"/>
              </a:defRPr>
            </a:lvl2pPr>
            <a:lvl3pPr marL="1143000" indent="-228600" eaLnBrk="0" hangingPunct="0">
              <a:defRPr sz="2400">
                <a:solidFill>
                  <a:srgbClr val="CD0921"/>
                </a:solidFill>
                <a:latin typeface="Arial" charset="0"/>
                <a:ea typeface="ＭＳ Ｐゴシック" pitchFamily="34" charset="-128"/>
              </a:defRPr>
            </a:lvl3pPr>
            <a:lvl4pPr marL="1600200" indent="-228600" eaLnBrk="0" hangingPunct="0">
              <a:defRPr sz="2400">
                <a:solidFill>
                  <a:srgbClr val="CD0921"/>
                </a:solidFill>
                <a:latin typeface="Arial" charset="0"/>
                <a:ea typeface="ＭＳ Ｐゴシック" pitchFamily="34" charset="-128"/>
              </a:defRPr>
            </a:lvl4pPr>
            <a:lvl5pPr marL="2057400" indent="-228600" eaLnBrk="0" hangingPunct="0">
              <a:defRPr sz="2400">
                <a:solidFill>
                  <a:srgbClr val="CD0921"/>
                </a:solidFill>
                <a:latin typeface="Arial" charset="0"/>
                <a:ea typeface="ＭＳ Ｐゴシック" pitchFamily="34" charset="-128"/>
              </a:defRPr>
            </a:lvl5pPr>
            <a:lvl6pPr marL="2514600" indent="-228600" eaLnBrk="0" fontAlgn="base" hangingPunct="0">
              <a:spcBef>
                <a:spcPct val="0"/>
              </a:spcBef>
              <a:spcAft>
                <a:spcPct val="0"/>
              </a:spcAft>
              <a:defRPr sz="2400">
                <a:solidFill>
                  <a:srgbClr val="CD0921"/>
                </a:solidFill>
                <a:latin typeface="Arial" charset="0"/>
                <a:ea typeface="ＭＳ Ｐゴシック" pitchFamily="34" charset="-128"/>
              </a:defRPr>
            </a:lvl6pPr>
            <a:lvl7pPr marL="2971800" indent="-228600" eaLnBrk="0" fontAlgn="base" hangingPunct="0">
              <a:spcBef>
                <a:spcPct val="0"/>
              </a:spcBef>
              <a:spcAft>
                <a:spcPct val="0"/>
              </a:spcAft>
              <a:defRPr sz="2400">
                <a:solidFill>
                  <a:srgbClr val="CD0921"/>
                </a:solidFill>
                <a:latin typeface="Arial" charset="0"/>
                <a:ea typeface="ＭＳ Ｐゴシック" pitchFamily="34" charset="-128"/>
              </a:defRPr>
            </a:lvl7pPr>
            <a:lvl8pPr marL="3429000" indent="-228600" eaLnBrk="0" fontAlgn="base" hangingPunct="0">
              <a:spcBef>
                <a:spcPct val="0"/>
              </a:spcBef>
              <a:spcAft>
                <a:spcPct val="0"/>
              </a:spcAft>
              <a:defRPr sz="2400">
                <a:solidFill>
                  <a:srgbClr val="CD0921"/>
                </a:solidFill>
                <a:latin typeface="Arial" charset="0"/>
                <a:ea typeface="ＭＳ Ｐゴシック" pitchFamily="34" charset="-128"/>
              </a:defRPr>
            </a:lvl8pPr>
            <a:lvl9pPr marL="3886200" indent="-228600" eaLnBrk="0" fontAlgn="base" hangingPunct="0">
              <a:spcBef>
                <a:spcPct val="0"/>
              </a:spcBef>
              <a:spcAft>
                <a:spcPct val="0"/>
              </a:spcAft>
              <a:defRPr sz="2400">
                <a:solidFill>
                  <a:srgbClr val="CD0921"/>
                </a:solidFill>
                <a:latin typeface="Arial" charset="0"/>
                <a:ea typeface="ＭＳ Ｐゴシック" pitchFamily="34" charset="-128"/>
              </a:defRPr>
            </a:lvl9pPr>
          </a:lstStyle>
          <a:p>
            <a:pPr eaLnBrk="1" hangingPunct="1">
              <a:buFont typeface="Segoe UI" pitchFamily="34" charset="0"/>
              <a:buAutoNum type="arabicPeriod"/>
            </a:pPr>
            <a:endParaRPr lang="de-DE" altLang="de-DE" sz="1800">
              <a:solidFill>
                <a:schemeClr val="bg1"/>
              </a:solidFill>
              <a:latin typeface="Segoe UI" pitchFamily="34" charset="0"/>
            </a:endParaRPr>
          </a:p>
        </p:txBody>
      </p:sp>
      <p:sp>
        <p:nvSpPr>
          <p:cNvPr id="5" name="Ellipse 4"/>
          <p:cNvSpPr/>
          <p:nvPr/>
        </p:nvSpPr>
        <p:spPr bwMode="auto">
          <a:xfrm>
            <a:off x="-540568" y="908720"/>
            <a:ext cx="3816424" cy="3816424"/>
          </a:xfrm>
          <a:prstGeom prst="ellipse">
            <a:avLst/>
          </a:prstGeom>
          <a:gradFill flip="none" rotWithShape="1">
            <a:gsLst>
              <a:gs pos="0">
                <a:schemeClr val="bg1"/>
              </a:gs>
              <a:gs pos="67000">
                <a:srgbClr val="EAEAEA"/>
              </a:gs>
            </a:gsLst>
            <a:path path="circle">
              <a:fillToRect l="50000" t="50000" r="50000" b="50000"/>
            </a:path>
            <a:tileRect/>
          </a:gradFill>
          <a:ln>
            <a:noFill/>
          </a:ln>
          <a:effectLst/>
        </p:spPr>
        <p:txBody>
          <a:bodyPr/>
          <a:lstStyle/>
          <a:p>
            <a:pPr marL="457200" indent="-457200">
              <a:buFont typeface="+mj-lt"/>
              <a:buAutoNum type="arabicPeriod"/>
              <a:defRPr/>
            </a:pPr>
            <a:endParaRPr lang="de-DE" sz="1800" dirty="0">
              <a:solidFill>
                <a:schemeClr val="bg1"/>
              </a:solidFill>
              <a:latin typeface="+mj-lt"/>
              <a:ea typeface="ＭＳ Ｐゴシック" pitchFamily="1" charset="-128"/>
              <a:cs typeface="+mn-cs"/>
            </a:endParaRPr>
          </a:p>
        </p:txBody>
      </p:sp>
      <p:pic>
        <p:nvPicPr>
          <p:cNvPr id="6" name="Bild 4" descr="Multivac Logo mit Claim 4C.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4863" y="6324600"/>
            <a:ext cx="14859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15"/>
          <p:cNvSpPr txBox="1">
            <a:spLocks noChangeArrowheads="1"/>
          </p:cNvSpPr>
          <p:nvPr/>
        </p:nvSpPr>
        <p:spPr bwMode="auto">
          <a:xfrm>
            <a:off x="539750" y="6556375"/>
            <a:ext cx="26638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D0921"/>
                </a:solidFill>
                <a:latin typeface="Arial" charset="0"/>
                <a:ea typeface="ＭＳ Ｐゴシック" pitchFamily="34" charset="-128"/>
              </a:defRPr>
            </a:lvl1pPr>
            <a:lvl2pPr marL="742950" indent="-285750" eaLnBrk="0" hangingPunct="0">
              <a:defRPr sz="2400">
                <a:solidFill>
                  <a:srgbClr val="CD0921"/>
                </a:solidFill>
                <a:latin typeface="Arial" charset="0"/>
                <a:ea typeface="ＭＳ Ｐゴシック" pitchFamily="34" charset="-128"/>
              </a:defRPr>
            </a:lvl2pPr>
            <a:lvl3pPr marL="1143000" indent="-228600" eaLnBrk="0" hangingPunct="0">
              <a:defRPr sz="2400">
                <a:solidFill>
                  <a:srgbClr val="CD0921"/>
                </a:solidFill>
                <a:latin typeface="Arial" charset="0"/>
                <a:ea typeface="ＭＳ Ｐゴシック" pitchFamily="34" charset="-128"/>
              </a:defRPr>
            </a:lvl3pPr>
            <a:lvl4pPr marL="1600200" indent="-228600" eaLnBrk="0" hangingPunct="0">
              <a:defRPr sz="2400">
                <a:solidFill>
                  <a:srgbClr val="CD0921"/>
                </a:solidFill>
                <a:latin typeface="Arial" charset="0"/>
                <a:ea typeface="ＭＳ Ｐゴシック" pitchFamily="34" charset="-128"/>
              </a:defRPr>
            </a:lvl4pPr>
            <a:lvl5pPr marL="2057400" indent="-228600" eaLnBrk="0" hangingPunct="0">
              <a:defRPr sz="2400">
                <a:solidFill>
                  <a:srgbClr val="CD0921"/>
                </a:solidFill>
                <a:latin typeface="Arial" charset="0"/>
                <a:ea typeface="ＭＳ Ｐゴシック" pitchFamily="34" charset="-128"/>
              </a:defRPr>
            </a:lvl5pPr>
            <a:lvl6pPr marL="2514600" indent="-228600" eaLnBrk="0" fontAlgn="base" hangingPunct="0">
              <a:spcBef>
                <a:spcPct val="0"/>
              </a:spcBef>
              <a:spcAft>
                <a:spcPct val="0"/>
              </a:spcAft>
              <a:defRPr sz="2400">
                <a:solidFill>
                  <a:srgbClr val="CD0921"/>
                </a:solidFill>
                <a:latin typeface="Arial" charset="0"/>
                <a:ea typeface="ＭＳ Ｐゴシック" pitchFamily="34" charset="-128"/>
              </a:defRPr>
            </a:lvl6pPr>
            <a:lvl7pPr marL="2971800" indent="-228600" eaLnBrk="0" fontAlgn="base" hangingPunct="0">
              <a:spcBef>
                <a:spcPct val="0"/>
              </a:spcBef>
              <a:spcAft>
                <a:spcPct val="0"/>
              </a:spcAft>
              <a:defRPr sz="2400">
                <a:solidFill>
                  <a:srgbClr val="CD0921"/>
                </a:solidFill>
                <a:latin typeface="Arial" charset="0"/>
                <a:ea typeface="ＭＳ Ｐゴシック" pitchFamily="34" charset="-128"/>
              </a:defRPr>
            </a:lvl7pPr>
            <a:lvl8pPr marL="3429000" indent="-228600" eaLnBrk="0" fontAlgn="base" hangingPunct="0">
              <a:spcBef>
                <a:spcPct val="0"/>
              </a:spcBef>
              <a:spcAft>
                <a:spcPct val="0"/>
              </a:spcAft>
              <a:defRPr sz="2400">
                <a:solidFill>
                  <a:srgbClr val="CD0921"/>
                </a:solidFill>
                <a:latin typeface="Arial" charset="0"/>
                <a:ea typeface="ＭＳ Ｐゴシック" pitchFamily="34" charset="-128"/>
              </a:defRPr>
            </a:lvl8pPr>
            <a:lvl9pPr marL="3886200" indent="-228600" eaLnBrk="0" fontAlgn="base" hangingPunct="0">
              <a:spcBef>
                <a:spcPct val="0"/>
              </a:spcBef>
              <a:spcAft>
                <a:spcPct val="0"/>
              </a:spcAft>
              <a:defRPr sz="2400">
                <a:solidFill>
                  <a:srgbClr val="CD0921"/>
                </a:solidFill>
                <a:latin typeface="Arial" charset="0"/>
                <a:ea typeface="ＭＳ Ｐゴシック" pitchFamily="34" charset="-128"/>
              </a:defRPr>
            </a:lvl9pPr>
          </a:lstStyle>
          <a:p>
            <a:pPr eaLnBrk="1" hangingPunct="1"/>
            <a:r>
              <a:rPr lang="de-DE" altLang="de-DE" sz="600" dirty="0">
                <a:solidFill>
                  <a:schemeClr val="tx1"/>
                </a:solidFill>
                <a:latin typeface="Segoe UI" pitchFamily="34" charset="0"/>
              </a:rPr>
              <a:t>© MULTIVAC · 2015</a:t>
            </a:r>
          </a:p>
        </p:txBody>
      </p:sp>
      <p:sp>
        <p:nvSpPr>
          <p:cNvPr id="10" name="Datumsplatzhalter 2"/>
          <p:cNvSpPr>
            <a:spLocks noGrp="1"/>
          </p:cNvSpPr>
          <p:nvPr>
            <p:ph type="dt" sz="half" idx="10"/>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11" name="Fußzeilenplatzhalter 3"/>
          <p:cNvSpPr>
            <a:spLocks noGrp="1"/>
          </p:cNvSpPr>
          <p:nvPr>
            <p:ph type="ftr" sz="quarter" idx="11"/>
          </p:nvPr>
        </p:nvSpPr>
        <p:spPr/>
        <p:txBody>
          <a:bodyPr/>
          <a:lstStyle>
            <a:lvl1pPr>
              <a:defRPr/>
            </a:lvl1pPr>
          </a:lstStyle>
          <a:p>
            <a:pPr>
              <a:defRPr/>
            </a:pPr>
            <a:r>
              <a:rPr lang="de-DE"/>
              <a:t>Fusszeile / Footer</a:t>
            </a:r>
          </a:p>
        </p:txBody>
      </p:sp>
      <p:sp>
        <p:nvSpPr>
          <p:cNvPr id="12" name="Foliennummernplatzhalter 4"/>
          <p:cNvSpPr>
            <a:spLocks noGrp="1"/>
          </p:cNvSpPr>
          <p:nvPr>
            <p:ph type="sldNum" sz="quarter" idx="12"/>
          </p:nvPr>
        </p:nvSpPr>
        <p:spPr/>
        <p:txBody>
          <a:bodyPr/>
          <a:lstStyle>
            <a:lvl1pPr>
              <a:defRPr/>
            </a:lvl1pPr>
          </a:lstStyle>
          <a:p>
            <a:pPr>
              <a:defRPr/>
            </a:pPr>
            <a:fld id="{CA6A65C1-2462-4192-BD15-4F2E252A36C2}" type="slidenum">
              <a:rPr lang="de-DE"/>
              <a:pPr>
                <a:defRPr/>
              </a:pPr>
              <a:t>‹Nr.›</a:t>
            </a:fld>
            <a:endParaRPr lang="de-DE" dirty="0"/>
          </a:p>
        </p:txBody>
      </p:sp>
      <p:sp>
        <p:nvSpPr>
          <p:cNvPr id="13" name="Textplatzhalter 3"/>
          <p:cNvSpPr>
            <a:spLocks noGrp="1"/>
          </p:cNvSpPr>
          <p:nvPr>
            <p:ph type="body" sz="quarter" idx="13" hasCustomPrompt="1"/>
          </p:nvPr>
        </p:nvSpPr>
        <p:spPr>
          <a:xfrm>
            <a:off x="1547664" y="4983375"/>
            <a:ext cx="6048672" cy="793081"/>
          </a:xfrm>
        </p:spPr>
        <p:txBody>
          <a:bodyPr/>
          <a:lstStyle>
            <a:lvl1pPr marL="0" indent="0">
              <a:buNone/>
              <a:defRPr sz="800"/>
            </a:lvl1pPr>
            <a:lvl2pPr marL="285750" indent="-285750">
              <a:buFont typeface="Arial" panose="020B0604020202020204" pitchFamily="34" charset="0"/>
              <a:buChar char="•"/>
              <a:defRPr/>
            </a:lvl2pPr>
          </a:lstStyle>
          <a:p>
            <a:r>
              <a:rPr lang="de-DE" dirty="0"/>
              <a:t>Dieses Dokument ist nur für den im Verteiler angegebenen Personenkreis bestimmt. Es darf ohne die Zustimmung von MULTIVAC weder vervielfältigt noch Dritten zugänglich gemacht werden. Die Abteilungsleiter der betroffenen Abteilungen sind verpflichtet, dieses Dokument ihren Mitarbeitern bekannt zu machen und (soweit erforderlich) zu erklären.</a:t>
            </a:r>
          </a:p>
        </p:txBody>
      </p:sp>
      <p:graphicFrame>
        <p:nvGraphicFramePr>
          <p:cNvPr id="2" name="Tabelle 1"/>
          <p:cNvGraphicFramePr>
            <a:graphicFrameLocks noGrp="1"/>
          </p:cNvGraphicFramePr>
          <p:nvPr userDrawn="1">
            <p:extLst>
              <p:ext uri="{D42A27DB-BD31-4B8C-83A1-F6EECF244321}">
                <p14:modId xmlns:p14="http://schemas.microsoft.com/office/powerpoint/2010/main" val="3799417422"/>
              </p:ext>
            </p:extLst>
          </p:nvPr>
        </p:nvGraphicFramePr>
        <p:xfrm>
          <a:off x="1524000" y="2852936"/>
          <a:ext cx="6096000" cy="1512168"/>
        </p:xfrm>
        <a:graphic>
          <a:graphicData uri="http://schemas.openxmlformats.org/drawingml/2006/table">
            <a:tbl>
              <a:tblPr firstRow="1" bandRow="1">
                <a:tableStyleId>{68D230F3-CF80-4859-8CE7-A43EE81993B5}</a:tableStyleId>
              </a:tblPr>
              <a:tblGrid>
                <a:gridCol w="1607840">
                  <a:extLst>
                    <a:ext uri="{9D8B030D-6E8A-4147-A177-3AD203B41FA5}">
                      <a16:colId xmlns:a16="http://schemas.microsoft.com/office/drawing/2014/main" val="20000"/>
                    </a:ext>
                  </a:extLst>
                </a:gridCol>
                <a:gridCol w="4488160">
                  <a:extLst>
                    <a:ext uri="{9D8B030D-6E8A-4147-A177-3AD203B41FA5}">
                      <a16:colId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800" b="0" dirty="0"/>
                    </a:p>
                  </a:txBody>
                  <a:tcPr/>
                </a:tc>
                <a:tc hMerge="1">
                  <a:txBody>
                    <a:bodyPr/>
                    <a:lstStyle/>
                    <a:p>
                      <a:endParaRPr lang="de-DE" dirty="0"/>
                    </a:p>
                  </a:txBody>
                  <a:tcPr/>
                </a:tc>
                <a:extLst>
                  <a:ext uri="{0D108BD9-81ED-4DB2-BD59-A6C34878D82A}">
                    <a16:rowId xmlns:a16="http://schemas.microsoft.com/office/drawing/2014/main" val="10000"/>
                  </a:ext>
                </a:extLst>
              </a:tr>
              <a:tr h="277232">
                <a:tc>
                  <a:txBody>
                    <a:bodyPr/>
                    <a:lstStyle/>
                    <a:p>
                      <a:pPr>
                        <a:lnSpc>
                          <a:spcPct val="100000"/>
                        </a:lnSpc>
                      </a:pPr>
                      <a:r>
                        <a:rPr lang="de-DE" sz="1200" dirty="0"/>
                        <a:t>Ersteller</a:t>
                      </a:r>
                    </a:p>
                  </a:txBody>
                  <a:tcPr/>
                </a:tc>
                <a:tc>
                  <a:txBody>
                    <a:bodyPr/>
                    <a:lstStyle/>
                    <a:p>
                      <a:pPr>
                        <a:lnSpc>
                          <a:spcPct val="100000"/>
                        </a:lnSpc>
                      </a:pPr>
                      <a:endParaRPr lang="de-DE" sz="1200" dirty="0"/>
                    </a:p>
                  </a:txBody>
                  <a:tcPr/>
                </a:tc>
                <a:extLst>
                  <a:ext uri="{0D108BD9-81ED-4DB2-BD59-A6C34878D82A}">
                    <a16:rowId xmlns:a16="http://schemas.microsoft.com/office/drawing/2014/main" val="10001"/>
                  </a:ext>
                </a:extLst>
              </a:tr>
              <a:tr h="288032">
                <a:tc>
                  <a:txBody>
                    <a:bodyPr/>
                    <a:lstStyle/>
                    <a:p>
                      <a:pPr>
                        <a:lnSpc>
                          <a:spcPct val="100000"/>
                        </a:lnSpc>
                      </a:pPr>
                      <a:r>
                        <a:rPr lang="de-DE" sz="1200" dirty="0"/>
                        <a:t>Revisionsstand</a:t>
                      </a:r>
                    </a:p>
                  </a:txBody>
                  <a:tcPr/>
                </a:tc>
                <a:tc>
                  <a:txBody>
                    <a:bodyPr/>
                    <a:lstStyle/>
                    <a:p>
                      <a:pPr>
                        <a:lnSpc>
                          <a:spcPct val="100000"/>
                        </a:lnSpc>
                      </a:pPr>
                      <a:endParaRPr lang="de-DE" sz="1200" dirty="0"/>
                    </a:p>
                  </a:txBody>
                  <a:tcPr/>
                </a:tc>
                <a:extLst>
                  <a:ext uri="{0D108BD9-81ED-4DB2-BD59-A6C34878D82A}">
                    <a16:rowId xmlns:a16="http://schemas.microsoft.com/office/drawing/2014/main" val="10002"/>
                  </a:ext>
                </a:extLst>
              </a:tr>
              <a:tr h="288032">
                <a:tc>
                  <a:txBody>
                    <a:bodyPr/>
                    <a:lstStyle/>
                    <a:p>
                      <a:pPr>
                        <a:lnSpc>
                          <a:spcPct val="100000"/>
                        </a:lnSpc>
                      </a:pPr>
                      <a:r>
                        <a:rPr lang="de-DE" sz="1200" dirty="0"/>
                        <a:t>Datum</a:t>
                      </a:r>
                    </a:p>
                  </a:txBody>
                  <a:tcPr/>
                </a:tc>
                <a:tc>
                  <a:txBody>
                    <a:bodyPr/>
                    <a:lstStyle/>
                    <a:p>
                      <a:pPr>
                        <a:lnSpc>
                          <a:spcPct val="100000"/>
                        </a:lnSpc>
                      </a:pPr>
                      <a:endParaRPr lang="de-DE" sz="1200" dirty="0"/>
                    </a:p>
                  </a:txBody>
                  <a:tcPr/>
                </a:tc>
                <a:extLst>
                  <a:ext uri="{0D108BD9-81ED-4DB2-BD59-A6C34878D82A}">
                    <a16:rowId xmlns:a16="http://schemas.microsoft.com/office/drawing/2014/main" val="10003"/>
                  </a:ext>
                </a:extLst>
              </a:tr>
              <a:tr h="288032">
                <a:tc>
                  <a:txBody>
                    <a:bodyPr/>
                    <a:lstStyle/>
                    <a:p>
                      <a:pPr>
                        <a:lnSpc>
                          <a:spcPct val="100000"/>
                        </a:lnSpc>
                      </a:pPr>
                      <a:r>
                        <a:rPr lang="de-DE" sz="1200" dirty="0"/>
                        <a:t>Ablageort</a:t>
                      </a:r>
                    </a:p>
                  </a:txBody>
                  <a:tcPr/>
                </a:tc>
                <a:tc>
                  <a:txBody>
                    <a:bodyPr/>
                    <a:lstStyle/>
                    <a:p>
                      <a:pPr>
                        <a:lnSpc>
                          <a:spcPct val="100000"/>
                        </a:lnSpc>
                      </a:pPr>
                      <a:endParaRPr lang="de-DE" sz="1200" dirty="0"/>
                    </a:p>
                  </a:txBody>
                  <a:tcPr/>
                </a:tc>
                <a:extLst>
                  <a:ext uri="{0D108BD9-81ED-4DB2-BD59-A6C34878D82A}">
                    <a16:rowId xmlns:a16="http://schemas.microsoft.com/office/drawing/2014/main" val="10004"/>
                  </a:ext>
                </a:extLst>
              </a:tr>
            </a:tbl>
          </a:graphicData>
        </a:graphic>
      </p:graphicFrame>
      <p:sp>
        <p:nvSpPr>
          <p:cNvPr id="14" name="Textplatzhalter 3"/>
          <p:cNvSpPr>
            <a:spLocks noGrp="1"/>
          </p:cNvSpPr>
          <p:nvPr>
            <p:ph type="body" sz="quarter" idx="14"/>
          </p:nvPr>
        </p:nvSpPr>
        <p:spPr>
          <a:xfrm>
            <a:off x="1547664" y="2852936"/>
            <a:ext cx="6048672" cy="360040"/>
          </a:xfrm>
        </p:spPr>
        <p:txBody>
          <a:bodyPr/>
          <a:lstStyle>
            <a:lvl1pPr marL="0" indent="0">
              <a:buNone/>
              <a:defRPr/>
            </a:lvl1pPr>
            <a:lvl2pPr marL="285750" indent="-285750">
              <a:buFont typeface="Arial" panose="020B0604020202020204" pitchFamily="34" charset="0"/>
              <a:buChar char="•"/>
              <a:defRPr/>
            </a:lvl2pPr>
          </a:lstStyle>
          <a:p>
            <a:pPr lvl="0"/>
            <a:r>
              <a:rPr lang="de-DE"/>
              <a:t>Textmasterformat bearbeiten</a:t>
            </a:r>
          </a:p>
        </p:txBody>
      </p:sp>
      <p:sp>
        <p:nvSpPr>
          <p:cNvPr id="15" name="Textplatzhalter 3"/>
          <p:cNvSpPr>
            <a:spLocks noGrp="1"/>
          </p:cNvSpPr>
          <p:nvPr>
            <p:ph type="body" sz="quarter" idx="15"/>
          </p:nvPr>
        </p:nvSpPr>
        <p:spPr>
          <a:xfrm>
            <a:off x="3101489" y="3212976"/>
            <a:ext cx="4494847" cy="288032"/>
          </a:xfrm>
        </p:spPr>
        <p:txBody>
          <a:bodyPr/>
          <a:lstStyle>
            <a:lvl1pPr marL="0" indent="0">
              <a:buNone/>
              <a:defRPr sz="1200"/>
            </a:lvl1pPr>
            <a:lvl2pPr marL="285750" indent="-285750">
              <a:buFont typeface="Arial" panose="020B0604020202020204" pitchFamily="34" charset="0"/>
              <a:buChar char="•"/>
              <a:defRPr/>
            </a:lvl2pPr>
          </a:lstStyle>
          <a:p>
            <a:pPr lvl="0"/>
            <a:r>
              <a:rPr lang="de-DE"/>
              <a:t>Textmasterformat bearbeiten</a:t>
            </a:r>
          </a:p>
        </p:txBody>
      </p:sp>
      <p:sp>
        <p:nvSpPr>
          <p:cNvPr id="16" name="Textplatzhalter 3"/>
          <p:cNvSpPr>
            <a:spLocks noGrp="1"/>
          </p:cNvSpPr>
          <p:nvPr>
            <p:ph type="body" sz="quarter" idx="16"/>
          </p:nvPr>
        </p:nvSpPr>
        <p:spPr>
          <a:xfrm>
            <a:off x="3101489" y="3501008"/>
            <a:ext cx="4494847" cy="288032"/>
          </a:xfrm>
        </p:spPr>
        <p:txBody>
          <a:bodyPr/>
          <a:lstStyle>
            <a:lvl1pPr marL="0" indent="0">
              <a:buNone/>
              <a:defRPr sz="1200"/>
            </a:lvl1pPr>
            <a:lvl2pPr marL="285750" indent="-285750">
              <a:buFont typeface="Arial" panose="020B0604020202020204" pitchFamily="34" charset="0"/>
              <a:buChar char="•"/>
              <a:defRPr/>
            </a:lvl2pPr>
          </a:lstStyle>
          <a:p>
            <a:pPr lvl="0"/>
            <a:r>
              <a:rPr lang="de-DE"/>
              <a:t>Textmasterformat bearbeiten</a:t>
            </a:r>
          </a:p>
        </p:txBody>
      </p:sp>
      <p:sp>
        <p:nvSpPr>
          <p:cNvPr id="17" name="Textplatzhalter 3"/>
          <p:cNvSpPr>
            <a:spLocks noGrp="1"/>
          </p:cNvSpPr>
          <p:nvPr>
            <p:ph type="body" sz="quarter" idx="17"/>
          </p:nvPr>
        </p:nvSpPr>
        <p:spPr>
          <a:xfrm>
            <a:off x="3101489" y="3789040"/>
            <a:ext cx="4494847" cy="288032"/>
          </a:xfrm>
        </p:spPr>
        <p:txBody>
          <a:bodyPr/>
          <a:lstStyle>
            <a:lvl1pPr marL="0" indent="0">
              <a:buNone/>
              <a:defRPr sz="1200"/>
            </a:lvl1pPr>
            <a:lvl2pPr marL="285750" indent="-285750">
              <a:buFont typeface="Arial" panose="020B0604020202020204" pitchFamily="34" charset="0"/>
              <a:buChar char="•"/>
              <a:defRPr/>
            </a:lvl2pPr>
          </a:lstStyle>
          <a:p>
            <a:pPr lvl="0"/>
            <a:r>
              <a:rPr lang="de-DE"/>
              <a:t>Textmasterformat bearbeiten</a:t>
            </a:r>
          </a:p>
        </p:txBody>
      </p:sp>
      <p:sp>
        <p:nvSpPr>
          <p:cNvPr id="18" name="Textplatzhalter 3"/>
          <p:cNvSpPr>
            <a:spLocks noGrp="1"/>
          </p:cNvSpPr>
          <p:nvPr>
            <p:ph type="body" sz="quarter" idx="18"/>
          </p:nvPr>
        </p:nvSpPr>
        <p:spPr>
          <a:xfrm>
            <a:off x="3101489" y="4077072"/>
            <a:ext cx="4494847" cy="288032"/>
          </a:xfrm>
        </p:spPr>
        <p:txBody>
          <a:bodyPr/>
          <a:lstStyle>
            <a:lvl1pPr marL="0" indent="0">
              <a:buNone/>
              <a:defRPr sz="1200"/>
            </a:lvl1pPr>
            <a:lvl2pPr marL="285750" indent="-285750">
              <a:buFont typeface="Arial" panose="020B0604020202020204" pitchFamily="34" charset="0"/>
              <a:buChar char="•"/>
              <a:defRPr/>
            </a:lvl2pPr>
          </a:lstStyle>
          <a:p>
            <a:pPr lvl="0"/>
            <a:r>
              <a:rPr lang="de-DE"/>
              <a:t>Textmasterformat bearbeiten</a:t>
            </a:r>
          </a:p>
        </p:txBody>
      </p:sp>
    </p:spTree>
    <p:extLst>
      <p:ext uri="{BB962C8B-B14F-4D97-AF65-F5344CB8AC3E}">
        <p14:creationId xmlns:p14="http://schemas.microsoft.com/office/powerpoint/2010/main" val="19475185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Page - EN">
    <p:spTree>
      <p:nvGrpSpPr>
        <p:cNvPr id="1" name=""/>
        <p:cNvGrpSpPr/>
        <p:nvPr/>
      </p:nvGrpSpPr>
      <p:grpSpPr>
        <a:xfrm>
          <a:off x="0" y="0"/>
          <a:ext cx="0" cy="0"/>
          <a:chOff x="0" y="0"/>
          <a:chExt cx="0" cy="0"/>
        </a:xfrm>
      </p:grpSpPr>
      <p:sp>
        <p:nvSpPr>
          <p:cNvPr id="4" name="Rechteck 10"/>
          <p:cNvSpPr>
            <a:spLocks noChangeArrowheads="1"/>
          </p:cNvSpPr>
          <p:nvPr/>
        </p:nvSpPr>
        <p:spPr bwMode="auto">
          <a:xfrm>
            <a:off x="0" y="0"/>
            <a:ext cx="9144000"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rgbClr val="CD0921"/>
                </a:solidFill>
                <a:latin typeface="Arial" charset="0"/>
                <a:ea typeface="ＭＳ Ｐゴシック" pitchFamily="34" charset="-128"/>
              </a:defRPr>
            </a:lvl1pPr>
            <a:lvl2pPr marL="742950" indent="-285750" eaLnBrk="0" hangingPunct="0">
              <a:defRPr sz="2400">
                <a:solidFill>
                  <a:srgbClr val="CD0921"/>
                </a:solidFill>
                <a:latin typeface="Arial" charset="0"/>
                <a:ea typeface="ＭＳ Ｐゴシック" pitchFamily="34" charset="-128"/>
              </a:defRPr>
            </a:lvl2pPr>
            <a:lvl3pPr marL="1143000" indent="-228600" eaLnBrk="0" hangingPunct="0">
              <a:defRPr sz="2400">
                <a:solidFill>
                  <a:srgbClr val="CD0921"/>
                </a:solidFill>
                <a:latin typeface="Arial" charset="0"/>
                <a:ea typeface="ＭＳ Ｐゴシック" pitchFamily="34" charset="-128"/>
              </a:defRPr>
            </a:lvl3pPr>
            <a:lvl4pPr marL="1600200" indent="-228600" eaLnBrk="0" hangingPunct="0">
              <a:defRPr sz="2400">
                <a:solidFill>
                  <a:srgbClr val="CD0921"/>
                </a:solidFill>
                <a:latin typeface="Arial" charset="0"/>
                <a:ea typeface="ＭＳ Ｐゴシック" pitchFamily="34" charset="-128"/>
              </a:defRPr>
            </a:lvl4pPr>
            <a:lvl5pPr marL="2057400" indent="-228600" eaLnBrk="0" hangingPunct="0">
              <a:defRPr sz="2400">
                <a:solidFill>
                  <a:srgbClr val="CD0921"/>
                </a:solidFill>
                <a:latin typeface="Arial" charset="0"/>
                <a:ea typeface="ＭＳ Ｐゴシック" pitchFamily="34" charset="-128"/>
              </a:defRPr>
            </a:lvl5pPr>
            <a:lvl6pPr marL="2514600" indent="-228600" eaLnBrk="0" fontAlgn="base" hangingPunct="0">
              <a:spcBef>
                <a:spcPct val="0"/>
              </a:spcBef>
              <a:spcAft>
                <a:spcPct val="0"/>
              </a:spcAft>
              <a:defRPr sz="2400">
                <a:solidFill>
                  <a:srgbClr val="CD0921"/>
                </a:solidFill>
                <a:latin typeface="Arial" charset="0"/>
                <a:ea typeface="ＭＳ Ｐゴシック" pitchFamily="34" charset="-128"/>
              </a:defRPr>
            </a:lvl6pPr>
            <a:lvl7pPr marL="2971800" indent="-228600" eaLnBrk="0" fontAlgn="base" hangingPunct="0">
              <a:spcBef>
                <a:spcPct val="0"/>
              </a:spcBef>
              <a:spcAft>
                <a:spcPct val="0"/>
              </a:spcAft>
              <a:defRPr sz="2400">
                <a:solidFill>
                  <a:srgbClr val="CD0921"/>
                </a:solidFill>
                <a:latin typeface="Arial" charset="0"/>
                <a:ea typeface="ＭＳ Ｐゴシック" pitchFamily="34" charset="-128"/>
              </a:defRPr>
            </a:lvl7pPr>
            <a:lvl8pPr marL="3429000" indent="-228600" eaLnBrk="0" fontAlgn="base" hangingPunct="0">
              <a:spcBef>
                <a:spcPct val="0"/>
              </a:spcBef>
              <a:spcAft>
                <a:spcPct val="0"/>
              </a:spcAft>
              <a:defRPr sz="2400">
                <a:solidFill>
                  <a:srgbClr val="CD0921"/>
                </a:solidFill>
                <a:latin typeface="Arial" charset="0"/>
                <a:ea typeface="ＭＳ Ｐゴシック" pitchFamily="34" charset="-128"/>
              </a:defRPr>
            </a:lvl8pPr>
            <a:lvl9pPr marL="3886200" indent="-228600" eaLnBrk="0" fontAlgn="base" hangingPunct="0">
              <a:spcBef>
                <a:spcPct val="0"/>
              </a:spcBef>
              <a:spcAft>
                <a:spcPct val="0"/>
              </a:spcAft>
              <a:defRPr sz="2400">
                <a:solidFill>
                  <a:srgbClr val="CD0921"/>
                </a:solidFill>
                <a:latin typeface="Arial" charset="0"/>
                <a:ea typeface="ＭＳ Ｐゴシック" pitchFamily="34" charset="-128"/>
              </a:defRPr>
            </a:lvl9pPr>
          </a:lstStyle>
          <a:p>
            <a:pPr eaLnBrk="1" hangingPunct="1">
              <a:buFont typeface="Segoe UI" pitchFamily="34" charset="0"/>
              <a:buAutoNum type="arabicPeriod"/>
            </a:pPr>
            <a:endParaRPr lang="de-DE" altLang="de-DE" sz="1800">
              <a:solidFill>
                <a:schemeClr val="bg1"/>
              </a:solidFill>
              <a:latin typeface="Segoe UI" pitchFamily="34" charset="0"/>
            </a:endParaRPr>
          </a:p>
        </p:txBody>
      </p:sp>
      <p:sp>
        <p:nvSpPr>
          <p:cNvPr id="5" name="Ellipse 4"/>
          <p:cNvSpPr/>
          <p:nvPr/>
        </p:nvSpPr>
        <p:spPr bwMode="auto">
          <a:xfrm>
            <a:off x="-540568" y="908720"/>
            <a:ext cx="3816424" cy="3816424"/>
          </a:xfrm>
          <a:prstGeom prst="ellipse">
            <a:avLst/>
          </a:prstGeom>
          <a:gradFill flip="none" rotWithShape="1">
            <a:gsLst>
              <a:gs pos="0">
                <a:schemeClr val="bg1"/>
              </a:gs>
              <a:gs pos="67000">
                <a:srgbClr val="EAEAEA"/>
              </a:gs>
            </a:gsLst>
            <a:path path="circle">
              <a:fillToRect l="50000" t="50000" r="50000" b="50000"/>
            </a:path>
            <a:tileRect/>
          </a:gradFill>
          <a:ln>
            <a:noFill/>
          </a:ln>
          <a:effectLst/>
        </p:spPr>
        <p:txBody>
          <a:bodyPr/>
          <a:lstStyle/>
          <a:p>
            <a:pPr marL="457200" indent="-457200">
              <a:buFont typeface="+mj-lt"/>
              <a:buAutoNum type="arabicPeriod"/>
              <a:defRPr/>
            </a:pPr>
            <a:endParaRPr lang="de-DE" sz="1800" dirty="0">
              <a:solidFill>
                <a:schemeClr val="bg1"/>
              </a:solidFill>
              <a:latin typeface="+mj-lt"/>
              <a:ea typeface="ＭＳ Ｐゴシック" pitchFamily="1" charset="-128"/>
              <a:cs typeface="+mn-cs"/>
            </a:endParaRPr>
          </a:p>
        </p:txBody>
      </p:sp>
      <p:pic>
        <p:nvPicPr>
          <p:cNvPr id="6" name="Bild 4" descr="Multivac Logo mit Claim 4C.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4863" y="6324600"/>
            <a:ext cx="14859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15"/>
          <p:cNvSpPr txBox="1">
            <a:spLocks noChangeArrowheads="1"/>
          </p:cNvSpPr>
          <p:nvPr/>
        </p:nvSpPr>
        <p:spPr bwMode="auto">
          <a:xfrm>
            <a:off x="539750" y="6556375"/>
            <a:ext cx="26638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CD0921"/>
                </a:solidFill>
                <a:latin typeface="Arial" charset="0"/>
                <a:ea typeface="ＭＳ Ｐゴシック" pitchFamily="34" charset="-128"/>
              </a:defRPr>
            </a:lvl1pPr>
            <a:lvl2pPr marL="742950" indent="-285750" eaLnBrk="0" hangingPunct="0">
              <a:defRPr sz="2400">
                <a:solidFill>
                  <a:srgbClr val="CD0921"/>
                </a:solidFill>
                <a:latin typeface="Arial" charset="0"/>
                <a:ea typeface="ＭＳ Ｐゴシック" pitchFamily="34" charset="-128"/>
              </a:defRPr>
            </a:lvl2pPr>
            <a:lvl3pPr marL="1143000" indent="-228600" eaLnBrk="0" hangingPunct="0">
              <a:defRPr sz="2400">
                <a:solidFill>
                  <a:srgbClr val="CD0921"/>
                </a:solidFill>
                <a:latin typeface="Arial" charset="0"/>
                <a:ea typeface="ＭＳ Ｐゴシック" pitchFamily="34" charset="-128"/>
              </a:defRPr>
            </a:lvl3pPr>
            <a:lvl4pPr marL="1600200" indent="-228600" eaLnBrk="0" hangingPunct="0">
              <a:defRPr sz="2400">
                <a:solidFill>
                  <a:srgbClr val="CD0921"/>
                </a:solidFill>
                <a:latin typeface="Arial" charset="0"/>
                <a:ea typeface="ＭＳ Ｐゴシック" pitchFamily="34" charset="-128"/>
              </a:defRPr>
            </a:lvl4pPr>
            <a:lvl5pPr marL="2057400" indent="-228600" eaLnBrk="0" hangingPunct="0">
              <a:defRPr sz="2400">
                <a:solidFill>
                  <a:srgbClr val="CD0921"/>
                </a:solidFill>
                <a:latin typeface="Arial" charset="0"/>
                <a:ea typeface="ＭＳ Ｐゴシック" pitchFamily="34" charset="-128"/>
              </a:defRPr>
            </a:lvl5pPr>
            <a:lvl6pPr marL="2514600" indent="-228600" eaLnBrk="0" fontAlgn="base" hangingPunct="0">
              <a:spcBef>
                <a:spcPct val="0"/>
              </a:spcBef>
              <a:spcAft>
                <a:spcPct val="0"/>
              </a:spcAft>
              <a:defRPr sz="2400">
                <a:solidFill>
                  <a:srgbClr val="CD0921"/>
                </a:solidFill>
                <a:latin typeface="Arial" charset="0"/>
                <a:ea typeface="ＭＳ Ｐゴシック" pitchFamily="34" charset="-128"/>
              </a:defRPr>
            </a:lvl6pPr>
            <a:lvl7pPr marL="2971800" indent="-228600" eaLnBrk="0" fontAlgn="base" hangingPunct="0">
              <a:spcBef>
                <a:spcPct val="0"/>
              </a:spcBef>
              <a:spcAft>
                <a:spcPct val="0"/>
              </a:spcAft>
              <a:defRPr sz="2400">
                <a:solidFill>
                  <a:srgbClr val="CD0921"/>
                </a:solidFill>
                <a:latin typeface="Arial" charset="0"/>
                <a:ea typeface="ＭＳ Ｐゴシック" pitchFamily="34" charset="-128"/>
              </a:defRPr>
            </a:lvl7pPr>
            <a:lvl8pPr marL="3429000" indent="-228600" eaLnBrk="0" fontAlgn="base" hangingPunct="0">
              <a:spcBef>
                <a:spcPct val="0"/>
              </a:spcBef>
              <a:spcAft>
                <a:spcPct val="0"/>
              </a:spcAft>
              <a:defRPr sz="2400">
                <a:solidFill>
                  <a:srgbClr val="CD0921"/>
                </a:solidFill>
                <a:latin typeface="Arial" charset="0"/>
                <a:ea typeface="ＭＳ Ｐゴシック" pitchFamily="34" charset="-128"/>
              </a:defRPr>
            </a:lvl8pPr>
            <a:lvl9pPr marL="3886200" indent="-228600" eaLnBrk="0" fontAlgn="base" hangingPunct="0">
              <a:spcBef>
                <a:spcPct val="0"/>
              </a:spcBef>
              <a:spcAft>
                <a:spcPct val="0"/>
              </a:spcAft>
              <a:defRPr sz="2400">
                <a:solidFill>
                  <a:srgbClr val="CD0921"/>
                </a:solidFill>
                <a:latin typeface="Arial" charset="0"/>
                <a:ea typeface="ＭＳ Ｐゴシック" pitchFamily="34" charset="-128"/>
              </a:defRPr>
            </a:lvl9pPr>
          </a:lstStyle>
          <a:p>
            <a:pPr eaLnBrk="1" hangingPunct="1"/>
            <a:r>
              <a:rPr lang="de-DE" altLang="de-DE" sz="600" dirty="0">
                <a:solidFill>
                  <a:schemeClr val="tx1"/>
                </a:solidFill>
                <a:latin typeface="Segoe UI" pitchFamily="34" charset="0"/>
              </a:rPr>
              <a:t>© MULTIVAC · 2015</a:t>
            </a:r>
          </a:p>
        </p:txBody>
      </p:sp>
      <p:sp>
        <p:nvSpPr>
          <p:cNvPr id="10" name="Datumsplatzhalter 2"/>
          <p:cNvSpPr>
            <a:spLocks noGrp="1"/>
          </p:cNvSpPr>
          <p:nvPr>
            <p:ph type="dt" sz="half" idx="10"/>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11" name="Fußzeilenplatzhalter 3"/>
          <p:cNvSpPr>
            <a:spLocks noGrp="1"/>
          </p:cNvSpPr>
          <p:nvPr>
            <p:ph type="ftr" sz="quarter" idx="11"/>
          </p:nvPr>
        </p:nvSpPr>
        <p:spPr/>
        <p:txBody>
          <a:bodyPr/>
          <a:lstStyle>
            <a:lvl1pPr>
              <a:defRPr/>
            </a:lvl1pPr>
          </a:lstStyle>
          <a:p>
            <a:pPr>
              <a:defRPr/>
            </a:pPr>
            <a:r>
              <a:rPr lang="de-DE"/>
              <a:t>Fusszeile / Footer</a:t>
            </a:r>
          </a:p>
        </p:txBody>
      </p:sp>
      <p:sp>
        <p:nvSpPr>
          <p:cNvPr id="12" name="Foliennummernplatzhalter 4"/>
          <p:cNvSpPr>
            <a:spLocks noGrp="1"/>
          </p:cNvSpPr>
          <p:nvPr>
            <p:ph type="sldNum" sz="quarter" idx="12"/>
          </p:nvPr>
        </p:nvSpPr>
        <p:spPr/>
        <p:txBody>
          <a:bodyPr/>
          <a:lstStyle>
            <a:lvl1pPr>
              <a:defRPr/>
            </a:lvl1pPr>
          </a:lstStyle>
          <a:p>
            <a:pPr>
              <a:defRPr/>
            </a:pPr>
            <a:fld id="{CA6A65C1-2462-4192-BD15-4F2E252A36C2}" type="slidenum">
              <a:rPr lang="de-DE"/>
              <a:pPr>
                <a:defRPr/>
              </a:pPr>
              <a:t>‹Nr.›</a:t>
            </a:fld>
            <a:endParaRPr lang="de-DE" dirty="0"/>
          </a:p>
        </p:txBody>
      </p:sp>
      <p:sp>
        <p:nvSpPr>
          <p:cNvPr id="13" name="Textplatzhalter 3"/>
          <p:cNvSpPr>
            <a:spLocks noGrp="1"/>
          </p:cNvSpPr>
          <p:nvPr>
            <p:ph type="body" sz="quarter" idx="13" hasCustomPrompt="1"/>
          </p:nvPr>
        </p:nvSpPr>
        <p:spPr>
          <a:xfrm>
            <a:off x="1547664" y="4983375"/>
            <a:ext cx="6048672" cy="793081"/>
          </a:xfrm>
        </p:spPr>
        <p:txBody>
          <a:bodyPr/>
          <a:lstStyle>
            <a:lvl1pPr marL="0" indent="0">
              <a:buNone/>
              <a:defRPr sz="800"/>
            </a:lvl1pPr>
            <a:lvl2pPr marL="285750" indent="-285750">
              <a:buFont typeface="Arial" panose="020B0604020202020204" pitchFamily="34" charset="0"/>
              <a:buChar char="•"/>
              <a:defRPr/>
            </a:lvl2pPr>
          </a:lstStyle>
          <a:p>
            <a:r>
              <a:rPr lang="en-US" dirty="0"/>
              <a:t>This document is intended only for the group of persons specified in the distribution list. It may neither be reproduced nor made available to third parties without the consent of MULTIVAC. The managers of the relevant departments must provide this document to their employees and (if necessary) explain it to them.</a:t>
            </a:r>
          </a:p>
        </p:txBody>
      </p:sp>
      <p:graphicFrame>
        <p:nvGraphicFramePr>
          <p:cNvPr id="2" name="Tabelle 1"/>
          <p:cNvGraphicFramePr>
            <a:graphicFrameLocks noGrp="1"/>
          </p:cNvGraphicFramePr>
          <p:nvPr userDrawn="1">
            <p:extLst>
              <p:ext uri="{D42A27DB-BD31-4B8C-83A1-F6EECF244321}">
                <p14:modId xmlns:p14="http://schemas.microsoft.com/office/powerpoint/2010/main" val="2030210437"/>
              </p:ext>
            </p:extLst>
          </p:nvPr>
        </p:nvGraphicFramePr>
        <p:xfrm>
          <a:off x="1524000" y="2852936"/>
          <a:ext cx="6096000" cy="1512168"/>
        </p:xfrm>
        <a:graphic>
          <a:graphicData uri="http://schemas.openxmlformats.org/drawingml/2006/table">
            <a:tbl>
              <a:tblPr firstRow="1" bandRow="1">
                <a:tableStyleId>{68D230F3-CF80-4859-8CE7-A43EE81993B5}</a:tableStyleId>
              </a:tblPr>
              <a:tblGrid>
                <a:gridCol w="1607840">
                  <a:extLst>
                    <a:ext uri="{9D8B030D-6E8A-4147-A177-3AD203B41FA5}">
                      <a16:colId xmlns:a16="http://schemas.microsoft.com/office/drawing/2014/main" val="20000"/>
                    </a:ext>
                  </a:extLst>
                </a:gridCol>
                <a:gridCol w="4488160">
                  <a:extLst>
                    <a:ext uri="{9D8B030D-6E8A-4147-A177-3AD203B41FA5}">
                      <a16:colId xmlns:a16="http://schemas.microsoft.com/office/drawing/2014/main"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800" b="0" dirty="0"/>
                    </a:p>
                  </a:txBody>
                  <a:tcPr/>
                </a:tc>
                <a:tc hMerge="1">
                  <a:txBody>
                    <a:bodyPr/>
                    <a:lstStyle/>
                    <a:p>
                      <a:endParaRPr lang="de-DE" dirty="0"/>
                    </a:p>
                  </a:txBody>
                  <a:tcPr/>
                </a:tc>
                <a:extLst>
                  <a:ext uri="{0D108BD9-81ED-4DB2-BD59-A6C34878D82A}">
                    <a16:rowId xmlns:a16="http://schemas.microsoft.com/office/drawing/2014/main" val="10000"/>
                  </a:ext>
                </a:extLst>
              </a:tr>
              <a:tr h="277232">
                <a:tc>
                  <a:txBody>
                    <a:bodyPr/>
                    <a:lstStyle/>
                    <a:p>
                      <a:pPr>
                        <a:lnSpc>
                          <a:spcPct val="100000"/>
                        </a:lnSpc>
                      </a:pPr>
                      <a:r>
                        <a:rPr lang="de-DE" sz="1200" dirty="0" err="1"/>
                        <a:t>Creator</a:t>
                      </a:r>
                      <a:endParaRPr lang="de-DE" sz="1200" dirty="0"/>
                    </a:p>
                  </a:txBody>
                  <a:tcPr/>
                </a:tc>
                <a:tc>
                  <a:txBody>
                    <a:bodyPr/>
                    <a:lstStyle/>
                    <a:p>
                      <a:pPr>
                        <a:lnSpc>
                          <a:spcPct val="100000"/>
                        </a:lnSpc>
                      </a:pPr>
                      <a:endParaRPr lang="de-DE" sz="1200" dirty="0"/>
                    </a:p>
                  </a:txBody>
                  <a:tcPr/>
                </a:tc>
                <a:extLst>
                  <a:ext uri="{0D108BD9-81ED-4DB2-BD59-A6C34878D82A}">
                    <a16:rowId xmlns:a16="http://schemas.microsoft.com/office/drawing/2014/main" val="10001"/>
                  </a:ext>
                </a:extLst>
              </a:tr>
              <a:tr h="288032">
                <a:tc>
                  <a:txBody>
                    <a:bodyPr/>
                    <a:lstStyle/>
                    <a:p>
                      <a:pPr>
                        <a:lnSpc>
                          <a:spcPct val="100000"/>
                        </a:lnSpc>
                      </a:pPr>
                      <a:r>
                        <a:rPr lang="de-DE" sz="1200" dirty="0"/>
                        <a:t>Revision </a:t>
                      </a:r>
                      <a:r>
                        <a:rPr lang="de-DE" sz="1200" dirty="0" err="1"/>
                        <a:t>status</a:t>
                      </a:r>
                      <a:endParaRPr lang="de-DE" sz="1200" dirty="0"/>
                    </a:p>
                  </a:txBody>
                  <a:tcPr/>
                </a:tc>
                <a:tc>
                  <a:txBody>
                    <a:bodyPr/>
                    <a:lstStyle/>
                    <a:p>
                      <a:pPr>
                        <a:lnSpc>
                          <a:spcPct val="100000"/>
                        </a:lnSpc>
                      </a:pPr>
                      <a:endParaRPr lang="de-DE" sz="1200" dirty="0"/>
                    </a:p>
                  </a:txBody>
                  <a:tcPr/>
                </a:tc>
                <a:extLst>
                  <a:ext uri="{0D108BD9-81ED-4DB2-BD59-A6C34878D82A}">
                    <a16:rowId xmlns:a16="http://schemas.microsoft.com/office/drawing/2014/main" val="10002"/>
                  </a:ext>
                </a:extLst>
              </a:tr>
              <a:tr h="288032">
                <a:tc>
                  <a:txBody>
                    <a:bodyPr/>
                    <a:lstStyle/>
                    <a:p>
                      <a:pPr>
                        <a:lnSpc>
                          <a:spcPct val="100000"/>
                        </a:lnSpc>
                      </a:pPr>
                      <a:r>
                        <a:rPr lang="de-DE" sz="1200" dirty="0"/>
                        <a:t>Date</a:t>
                      </a:r>
                    </a:p>
                  </a:txBody>
                  <a:tcPr/>
                </a:tc>
                <a:tc>
                  <a:txBody>
                    <a:bodyPr/>
                    <a:lstStyle/>
                    <a:p>
                      <a:pPr>
                        <a:lnSpc>
                          <a:spcPct val="100000"/>
                        </a:lnSpc>
                      </a:pPr>
                      <a:endParaRPr lang="de-DE" sz="1200" dirty="0"/>
                    </a:p>
                  </a:txBody>
                  <a:tcPr/>
                </a:tc>
                <a:extLst>
                  <a:ext uri="{0D108BD9-81ED-4DB2-BD59-A6C34878D82A}">
                    <a16:rowId xmlns:a16="http://schemas.microsoft.com/office/drawing/2014/main" val="10003"/>
                  </a:ext>
                </a:extLst>
              </a:tr>
              <a:tr h="288032">
                <a:tc>
                  <a:txBody>
                    <a:bodyPr/>
                    <a:lstStyle/>
                    <a:p>
                      <a:pPr>
                        <a:lnSpc>
                          <a:spcPct val="100000"/>
                        </a:lnSpc>
                      </a:pPr>
                      <a:r>
                        <a:rPr lang="de-DE" sz="1200" dirty="0"/>
                        <a:t>Location</a:t>
                      </a:r>
                    </a:p>
                  </a:txBody>
                  <a:tcPr/>
                </a:tc>
                <a:tc>
                  <a:txBody>
                    <a:bodyPr/>
                    <a:lstStyle/>
                    <a:p>
                      <a:pPr>
                        <a:lnSpc>
                          <a:spcPct val="100000"/>
                        </a:lnSpc>
                      </a:pPr>
                      <a:endParaRPr lang="de-DE" sz="1200" dirty="0"/>
                    </a:p>
                  </a:txBody>
                  <a:tcPr/>
                </a:tc>
                <a:extLst>
                  <a:ext uri="{0D108BD9-81ED-4DB2-BD59-A6C34878D82A}">
                    <a16:rowId xmlns:a16="http://schemas.microsoft.com/office/drawing/2014/main" val="10004"/>
                  </a:ext>
                </a:extLst>
              </a:tr>
            </a:tbl>
          </a:graphicData>
        </a:graphic>
      </p:graphicFrame>
      <p:sp>
        <p:nvSpPr>
          <p:cNvPr id="14" name="Textplatzhalter 3"/>
          <p:cNvSpPr>
            <a:spLocks noGrp="1"/>
          </p:cNvSpPr>
          <p:nvPr>
            <p:ph type="body" sz="quarter" idx="14"/>
          </p:nvPr>
        </p:nvSpPr>
        <p:spPr>
          <a:xfrm>
            <a:off x="1547664" y="2852936"/>
            <a:ext cx="6048672" cy="360040"/>
          </a:xfrm>
        </p:spPr>
        <p:txBody>
          <a:bodyPr/>
          <a:lstStyle>
            <a:lvl1pPr marL="0" indent="0">
              <a:buNone/>
              <a:defRPr/>
            </a:lvl1pPr>
            <a:lvl2pPr marL="285750" indent="-285750">
              <a:buFont typeface="Arial" panose="020B0604020202020204" pitchFamily="34" charset="0"/>
              <a:buChar char="•"/>
              <a:defRPr/>
            </a:lvl2pPr>
          </a:lstStyle>
          <a:p>
            <a:pPr lvl="0"/>
            <a:r>
              <a:rPr lang="de-DE"/>
              <a:t>Textmasterformat bearbeiten</a:t>
            </a:r>
          </a:p>
        </p:txBody>
      </p:sp>
      <p:sp>
        <p:nvSpPr>
          <p:cNvPr id="15" name="Textplatzhalter 3"/>
          <p:cNvSpPr>
            <a:spLocks noGrp="1"/>
          </p:cNvSpPr>
          <p:nvPr>
            <p:ph type="body" sz="quarter" idx="15"/>
          </p:nvPr>
        </p:nvSpPr>
        <p:spPr>
          <a:xfrm>
            <a:off x="3101489" y="3212976"/>
            <a:ext cx="4494847" cy="288032"/>
          </a:xfrm>
        </p:spPr>
        <p:txBody>
          <a:bodyPr/>
          <a:lstStyle>
            <a:lvl1pPr marL="0" indent="0">
              <a:buNone/>
              <a:defRPr sz="1200"/>
            </a:lvl1pPr>
            <a:lvl2pPr marL="285750" indent="-285750">
              <a:buFont typeface="Arial" panose="020B0604020202020204" pitchFamily="34" charset="0"/>
              <a:buChar char="•"/>
              <a:defRPr/>
            </a:lvl2pPr>
          </a:lstStyle>
          <a:p>
            <a:pPr lvl="0"/>
            <a:r>
              <a:rPr lang="de-DE"/>
              <a:t>Textmasterformat bearbeiten</a:t>
            </a:r>
          </a:p>
        </p:txBody>
      </p:sp>
      <p:sp>
        <p:nvSpPr>
          <p:cNvPr id="16" name="Textplatzhalter 3"/>
          <p:cNvSpPr>
            <a:spLocks noGrp="1"/>
          </p:cNvSpPr>
          <p:nvPr>
            <p:ph type="body" sz="quarter" idx="16"/>
          </p:nvPr>
        </p:nvSpPr>
        <p:spPr>
          <a:xfrm>
            <a:off x="3101489" y="3501008"/>
            <a:ext cx="4494847" cy="288032"/>
          </a:xfrm>
        </p:spPr>
        <p:txBody>
          <a:bodyPr/>
          <a:lstStyle>
            <a:lvl1pPr marL="0" indent="0">
              <a:buNone/>
              <a:defRPr sz="1200"/>
            </a:lvl1pPr>
            <a:lvl2pPr marL="285750" indent="-285750">
              <a:buFont typeface="Arial" panose="020B0604020202020204" pitchFamily="34" charset="0"/>
              <a:buChar char="•"/>
              <a:defRPr/>
            </a:lvl2pPr>
          </a:lstStyle>
          <a:p>
            <a:pPr lvl="0"/>
            <a:r>
              <a:rPr lang="de-DE"/>
              <a:t>Textmasterformat bearbeiten</a:t>
            </a:r>
          </a:p>
        </p:txBody>
      </p:sp>
      <p:sp>
        <p:nvSpPr>
          <p:cNvPr id="17" name="Textplatzhalter 3"/>
          <p:cNvSpPr>
            <a:spLocks noGrp="1"/>
          </p:cNvSpPr>
          <p:nvPr>
            <p:ph type="body" sz="quarter" idx="17"/>
          </p:nvPr>
        </p:nvSpPr>
        <p:spPr>
          <a:xfrm>
            <a:off x="3101489" y="3789040"/>
            <a:ext cx="4494847" cy="288032"/>
          </a:xfrm>
        </p:spPr>
        <p:txBody>
          <a:bodyPr/>
          <a:lstStyle>
            <a:lvl1pPr marL="0" indent="0">
              <a:buNone/>
              <a:defRPr sz="1200"/>
            </a:lvl1pPr>
            <a:lvl2pPr marL="285750" indent="-285750">
              <a:buFont typeface="Arial" panose="020B0604020202020204" pitchFamily="34" charset="0"/>
              <a:buChar char="•"/>
              <a:defRPr/>
            </a:lvl2pPr>
          </a:lstStyle>
          <a:p>
            <a:pPr lvl="0"/>
            <a:r>
              <a:rPr lang="de-DE"/>
              <a:t>Textmasterformat bearbeiten</a:t>
            </a:r>
          </a:p>
        </p:txBody>
      </p:sp>
      <p:sp>
        <p:nvSpPr>
          <p:cNvPr id="18" name="Textplatzhalter 3"/>
          <p:cNvSpPr>
            <a:spLocks noGrp="1"/>
          </p:cNvSpPr>
          <p:nvPr>
            <p:ph type="body" sz="quarter" idx="18"/>
          </p:nvPr>
        </p:nvSpPr>
        <p:spPr>
          <a:xfrm>
            <a:off x="3101489" y="4077072"/>
            <a:ext cx="4494847" cy="288032"/>
          </a:xfrm>
        </p:spPr>
        <p:txBody>
          <a:bodyPr/>
          <a:lstStyle>
            <a:lvl1pPr marL="0" indent="0">
              <a:buNone/>
              <a:defRPr sz="1200"/>
            </a:lvl1pPr>
            <a:lvl2pPr marL="285750" indent="-285750">
              <a:buFont typeface="Arial" panose="020B0604020202020204" pitchFamily="34" charset="0"/>
              <a:buChar char="•"/>
              <a:defRPr/>
            </a:lvl2pPr>
          </a:lstStyle>
          <a:p>
            <a:pPr lvl="0"/>
            <a:r>
              <a:rPr lang="de-DE"/>
              <a:t>Textmasterformat bearbeiten</a:t>
            </a:r>
          </a:p>
        </p:txBody>
      </p:sp>
    </p:spTree>
    <p:extLst>
      <p:ext uri="{BB962C8B-B14F-4D97-AF65-F5344CB8AC3E}">
        <p14:creationId xmlns:p14="http://schemas.microsoft.com/office/powerpoint/2010/main" val="36655135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Headline 1">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40000" y="1772816"/>
            <a:ext cx="8100000" cy="4191000"/>
          </a:xfrm>
        </p:spPr>
        <p:txBody>
          <a:bodyPr/>
          <a:lstStyle>
            <a:lvl1pPr marL="342900" indent="-342900">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6" name="Fußzeilenplatzhalter 2"/>
          <p:cNvSpPr>
            <a:spLocks noGrp="1"/>
          </p:cNvSpPr>
          <p:nvPr>
            <p:ph type="ftr" sz="quarter" idx="16"/>
          </p:nvPr>
        </p:nvSpPr>
        <p:spPr/>
        <p:txBody>
          <a:bodyPr/>
          <a:lstStyle>
            <a:lvl1pPr>
              <a:defRPr/>
            </a:lvl1pPr>
          </a:lstStyle>
          <a:p>
            <a:pPr>
              <a:defRPr/>
            </a:pPr>
            <a:r>
              <a:rPr lang="de-DE"/>
              <a:t>Fusszeile / Footer</a:t>
            </a:r>
          </a:p>
        </p:txBody>
      </p:sp>
      <p:sp>
        <p:nvSpPr>
          <p:cNvPr id="7" name="Foliennummernplatzhalter 3"/>
          <p:cNvSpPr>
            <a:spLocks noGrp="1"/>
          </p:cNvSpPr>
          <p:nvPr>
            <p:ph type="sldNum" sz="quarter" idx="17"/>
          </p:nvPr>
        </p:nvSpPr>
        <p:spPr/>
        <p:txBody>
          <a:bodyPr/>
          <a:lstStyle>
            <a:lvl1pPr>
              <a:defRPr/>
            </a:lvl1pPr>
          </a:lstStyle>
          <a:p>
            <a:pPr>
              <a:defRPr/>
            </a:pPr>
            <a:fld id="{4940C4D8-5391-4A15-8206-19AD843A2C6F}" type="slidenum">
              <a:rPr lang="de-DE"/>
              <a:pPr>
                <a:defRPr/>
              </a:pPr>
              <a:t>‹Nr.›</a:t>
            </a:fld>
            <a:endParaRPr lang="de-DE" dirty="0"/>
          </a:p>
        </p:txBody>
      </p:sp>
    </p:spTree>
    <p:extLst>
      <p:ext uri="{BB962C8B-B14F-4D97-AF65-F5344CB8AC3E}">
        <p14:creationId xmlns:p14="http://schemas.microsoft.com/office/powerpoint/2010/main" val="40197989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Headline 2">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40000" y="1772816"/>
            <a:ext cx="3960000" cy="4191000"/>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2"/>
          <p:cNvSpPr>
            <a:spLocks noGrp="1"/>
          </p:cNvSpPr>
          <p:nvPr>
            <p:ph idx="10"/>
          </p:nvPr>
        </p:nvSpPr>
        <p:spPr>
          <a:xfrm>
            <a:off x="4680000" y="1772816"/>
            <a:ext cx="3960000" cy="4191000"/>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5"/>
          <p:cNvSpPr>
            <a:spLocks noGrp="1"/>
          </p:cNvSpPr>
          <p:nvPr>
            <p:ph type="body" sz="quarter" idx="14"/>
          </p:nvPr>
        </p:nvSpPr>
        <p:spPr>
          <a:xfrm>
            <a:off x="540000" y="44624"/>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7"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8" name="Fußzeilenplatzhalter 2"/>
          <p:cNvSpPr>
            <a:spLocks noGrp="1"/>
          </p:cNvSpPr>
          <p:nvPr>
            <p:ph type="ftr" sz="quarter" idx="16"/>
          </p:nvPr>
        </p:nvSpPr>
        <p:spPr/>
        <p:txBody>
          <a:bodyPr/>
          <a:lstStyle>
            <a:lvl1pPr>
              <a:defRPr/>
            </a:lvl1pPr>
          </a:lstStyle>
          <a:p>
            <a:pPr>
              <a:defRPr/>
            </a:pPr>
            <a:r>
              <a:rPr lang="de-DE"/>
              <a:t>Fusszeile / Footer</a:t>
            </a:r>
          </a:p>
        </p:txBody>
      </p:sp>
      <p:sp>
        <p:nvSpPr>
          <p:cNvPr id="9" name="Foliennummernplatzhalter 3"/>
          <p:cNvSpPr>
            <a:spLocks noGrp="1"/>
          </p:cNvSpPr>
          <p:nvPr>
            <p:ph type="sldNum" sz="quarter" idx="17"/>
          </p:nvPr>
        </p:nvSpPr>
        <p:spPr/>
        <p:txBody>
          <a:bodyPr/>
          <a:lstStyle>
            <a:lvl1pPr>
              <a:defRPr/>
            </a:lvl1pPr>
          </a:lstStyle>
          <a:p>
            <a:pPr>
              <a:defRPr/>
            </a:pPr>
            <a:fld id="{B8A1FCC8-B47C-427F-A620-A3E33696D577}" type="slidenum">
              <a:rPr lang="de-DE"/>
              <a:pPr>
                <a:defRPr/>
              </a:pPr>
              <a:t>‹Nr.›</a:t>
            </a:fld>
            <a:endParaRPr lang="de-DE" dirty="0"/>
          </a:p>
        </p:txBody>
      </p:sp>
    </p:spTree>
    <p:extLst>
      <p:ext uri="{BB962C8B-B14F-4D97-AF65-F5344CB8AC3E}">
        <p14:creationId xmlns:p14="http://schemas.microsoft.com/office/powerpoint/2010/main" val="17867031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40000" y="980728"/>
            <a:ext cx="8100000" cy="4983088"/>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4"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5" name="Fußzeilenplatzhalter 2"/>
          <p:cNvSpPr>
            <a:spLocks noGrp="1"/>
          </p:cNvSpPr>
          <p:nvPr>
            <p:ph type="ftr" sz="quarter" idx="16"/>
          </p:nvPr>
        </p:nvSpPr>
        <p:spPr/>
        <p:txBody>
          <a:bodyPr/>
          <a:lstStyle>
            <a:lvl1pPr>
              <a:defRPr/>
            </a:lvl1pPr>
          </a:lstStyle>
          <a:p>
            <a:pPr>
              <a:defRPr/>
            </a:pPr>
            <a:r>
              <a:rPr lang="de-DE"/>
              <a:t>Fusszeile / Footer</a:t>
            </a:r>
          </a:p>
        </p:txBody>
      </p:sp>
      <p:sp>
        <p:nvSpPr>
          <p:cNvPr id="6" name="Foliennummernplatzhalter 3"/>
          <p:cNvSpPr>
            <a:spLocks noGrp="1"/>
          </p:cNvSpPr>
          <p:nvPr>
            <p:ph type="sldNum" sz="quarter" idx="17"/>
          </p:nvPr>
        </p:nvSpPr>
        <p:spPr/>
        <p:txBody>
          <a:bodyPr/>
          <a:lstStyle>
            <a:lvl1pPr>
              <a:defRPr/>
            </a:lvl1pPr>
          </a:lstStyle>
          <a:p>
            <a:pPr>
              <a:defRPr/>
            </a:pPr>
            <a:fld id="{BEF0B39C-1F5B-4B1D-8552-B46269999FC0}" type="slidenum">
              <a:rPr lang="de-DE"/>
              <a:pPr>
                <a:defRPr/>
              </a:pPr>
              <a:t>‹Nr.›</a:t>
            </a:fld>
            <a:endParaRPr lang="de-DE" dirty="0"/>
          </a:p>
        </p:txBody>
      </p:sp>
    </p:spTree>
    <p:extLst>
      <p:ext uri="{BB962C8B-B14F-4D97-AF65-F5344CB8AC3E}">
        <p14:creationId xmlns:p14="http://schemas.microsoft.com/office/powerpoint/2010/main" val="32589473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9"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3"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4" name="Fußzeilenplatzhalter 2"/>
          <p:cNvSpPr>
            <a:spLocks noGrp="1"/>
          </p:cNvSpPr>
          <p:nvPr>
            <p:ph type="ftr" sz="quarter" idx="16"/>
          </p:nvPr>
        </p:nvSpPr>
        <p:spPr/>
        <p:txBody>
          <a:bodyPr/>
          <a:lstStyle>
            <a:lvl1pPr>
              <a:defRPr/>
            </a:lvl1pPr>
          </a:lstStyle>
          <a:p>
            <a:pPr>
              <a:defRPr/>
            </a:pPr>
            <a:r>
              <a:rPr lang="de-DE"/>
              <a:t>Fusszeile / Footer</a:t>
            </a:r>
          </a:p>
        </p:txBody>
      </p:sp>
      <p:sp>
        <p:nvSpPr>
          <p:cNvPr id="5" name="Foliennummernplatzhalter 3"/>
          <p:cNvSpPr>
            <a:spLocks noGrp="1"/>
          </p:cNvSpPr>
          <p:nvPr>
            <p:ph type="sldNum" sz="quarter" idx="17"/>
          </p:nvPr>
        </p:nvSpPr>
        <p:spPr/>
        <p:txBody>
          <a:bodyPr/>
          <a:lstStyle>
            <a:lvl1pPr>
              <a:defRPr/>
            </a:lvl1pPr>
          </a:lstStyle>
          <a:p>
            <a:pPr>
              <a:defRPr/>
            </a:pPr>
            <a:fld id="{B6542D98-6E03-42BF-A552-D42B8B311676}" type="slidenum">
              <a:rPr lang="de-DE"/>
              <a:pPr>
                <a:defRPr/>
              </a:pPr>
              <a:t>‹Nr.›</a:t>
            </a:fld>
            <a:endParaRPr lang="de-DE" dirty="0"/>
          </a:p>
        </p:txBody>
      </p:sp>
    </p:spTree>
    <p:extLst>
      <p:ext uri="{BB962C8B-B14F-4D97-AF65-F5344CB8AC3E}">
        <p14:creationId xmlns:p14="http://schemas.microsoft.com/office/powerpoint/2010/main" val="31003917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Headline 3">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40000" y="1772816"/>
            <a:ext cx="8100000" cy="2016224"/>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2"/>
          <p:cNvSpPr>
            <a:spLocks noGrp="1"/>
          </p:cNvSpPr>
          <p:nvPr>
            <p:ph idx="10"/>
          </p:nvPr>
        </p:nvSpPr>
        <p:spPr>
          <a:xfrm>
            <a:off x="540000" y="3933056"/>
            <a:ext cx="8100000" cy="2016224"/>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6"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7" name="Fußzeilenplatzhalter 2"/>
          <p:cNvSpPr>
            <a:spLocks noGrp="1"/>
          </p:cNvSpPr>
          <p:nvPr>
            <p:ph type="ftr" sz="quarter" idx="16"/>
          </p:nvPr>
        </p:nvSpPr>
        <p:spPr/>
        <p:txBody>
          <a:bodyPr/>
          <a:lstStyle>
            <a:lvl1pPr>
              <a:defRPr/>
            </a:lvl1pPr>
          </a:lstStyle>
          <a:p>
            <a:pPr>
              <a:defRPr/>
            </a:pPr>
            <a:r>
              <a:rPr lang="de-DE"/>
              <a:t>Fusszeile / Footer</a:t>
            </a:r>
          </a:p>
        </p:txBody>
      </p:sp>
      <p:sp>
        <p:nvSpPr>
          <p:cNvPr id="8" name="Foliennummernplatzhalter 3"/>
          <p:cNvSpPr>
            <a:spLocks noGrp="1"/>
          </p:cNvSpPr>
          <p:nvPr>
            <p:ph type="sldNum" sz="quarter" idx="17"/>
          </p:nvPr>
        </p:nvSpPr>
        <p:spPr/>
        <p:txBody>
          <a:bodyPr/>
          <a:lstStyle>
            <a:lvl1pPr>
              <a:defRPr/>
            </a:lvl1pPr>
          </a:lstStyle>
          <a:p>
            <a:pPr>
              <a:defRPr/>
            </a:pPr>
            <a:fld id="{29F4367A-22FF-491D-A4B6-158CE20E7002}" type="slidenum">
              <a:rPr lang="de-DE"/>
              <a:pPr>
                <a:defRPr/>
              </a:pPr>
              <a:t>‹Nr.›</a:t>
            </a:fld>
            <a:endParaRPr lang="de-DE" dirty="0"/>
          </a:p>
        </p:txBody>
      </p:sp>
    </p:spTree>
    <p:extLst>
      <p:ext uri="{BB962C8B-B14F-4D97-AF65-F5344CB8AC3E}">
        <p14:creationId xmlns:p14="http://schemas.microsoft.com/office/powerpoint/2010/main" val="26610794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Headline 4">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40000" y="1772816"/>
            <a:ext cx="8100000" cy="1080120"/>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p:txBody>
      </p:sp>
      <p:sp>
        <p:nvSpPr>
          <p:cNvPr id="4" name="Inhaltsplatzhalter 2"/>
          <p:cNvSpPr>
            <a:spLocks noGrp="1"/>
          </p:cNvSpPr>
          <p:nvPr>
            <p:ph idx="10"/>
          </p:nvPr>
        </p:nvSpPr>
        <p:spPr>
          <a:xfrm>
            <a:off x="540000" y="2996952"/>
            <a:ext cx="8100000" cy="2952328"/>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6"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7" name="Fußzeilenplatzhalter 2"/>
          <p:cNvSpPr>
            <a:spLocks noGrp="1"/>
          </p:cNvSpPr>
          <p:nvPr>
            <p:ph type="ftr" sz="quarter" idx="16"/>
          </p:nvPr>
        </p:nvSpPr>
        <p:spPr/>
        <p:txBody>
          <a:bodyPr/>
          <a:lstStyle>
            <a:lvl1pPr>
              <a:defRPr/>
            </a:lvl1pPr>
          </a:lstStyle>
          <a:p>
            <a:pPr>
              <a:defRPr/>
            </a:pPr>
            <a:r>
              <a:rPr lang="de-DE"/>
              <a:t>Fusszeile / Footer</a:t>
            </a:r>
          </a:p>
        </p:txBody>
      </p:sp>
      <p:sp>
        <p:nvSpPr>
          <p:cNvPr id="8" name="Foliennummernplatzhalter 3"/>
          <p:cNvSpPr>
            <a:spLocks noGrp="1"/>
          </p:cNvSpPr>
          <p:nvPr>
            <p:ph type="sldNum" sz="quarter" idx="17"/>
          </p:nvPr>
        </p:nvSpPr>
        <p:spPr/>
        <p:txBody>
          <a:bodyPr/>
          <a:lstStyle>
            <a:lvl1pPr>
              <a:defRPr/>
            </a:lvl1pPr>
          </a:lstStyle>
          <a:p>
            <a:pPr>
              <a:defRPr/>
            </a:pPr>
            <a:fld id="{F1A01B10-F4EF-4E6D-915F-7DFF34EB02A3}" type="slidenum">
              <a:rPr lang="de-DE"/>
              <a:pPr>
                <a:defRPr/>
              </a:pPr>
              <a:t>‹Nr.›</a:t>
            </a:fld>
            <a:endParaRPr lang="de-DE" dirty="0"/>
          </a:p>
        </p:txBody>
      </p:sp>
    </p:spTree>
    <p:extLst>
      <p:ext uri="{BB962C8B-B14F-4D97-AF65-F5344CB8AC3E}">
        <p14:creationId xmlns:p14="http://schemas.microsoft.com/office/powerpoint/2010/main" val="33869513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Headline 5">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40000" y="2363416"/>
            <a:ext cx="3960000" cy="3600400"/>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2"/>
          <p:cNvSpPr>
            <a:spLocks noGrp="1"/>
          </p:cNvSpPr>
          <p:nvPr>
            <p:ph idx="10"/>
          </p:nvPr>
        </p:nvSpPr>
        <p:spPr>
          <a:xfrm>
            <a:off x="4680000" y="2363816"/>
            <a:ext cx="3960000" cy="3600000"/>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p:cNvSpPr>
            <a:spLocks noGrp="1"/>
          </p:cNvSpPr>
          <p:nvPr>
            <p:ph type="body" sz="quarter" idx="11"/>
          </p:nvPr>
        </p:nvSpPr>
        <p:spPr>
          <a:xfrm>
            <a:off x="540000" y="1773238"/>
            <a:ext cx="8100000" cy="503237"/>
          </a:xfrm>
        </p:spPr>
        <p:txBody>
          <a:bodyPr/>
          <a:lstStyle/>
          <a:p>
            <a:pPr lvl="0"/>
            <a:r>
              <a:rPr lang="de-DE"/>
              <a:t>Textmasterformat bearbeiten</a:t>
            </a:r>
          </a:p>
        </p:txBody>
      </p:sp>
      <p:sp>
        <p:nvSpPr>
          <p:cNvPr id="11"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7"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9" name="Fußzeilenplatzhalter 2"/>
          <p:cNvSpPr>
            <a:spLocks noGrp="1"/>
          </p:cNvSpPr>
          <p:nvPr>
            <p:ph type="ftr" sz="quarter" idx="16"/>
          </p:nvPr>
        </p:nvSpPr>
        <p:spPr/>
        <p:txBody>
          <a:bodyPr/>
          <a:lstStyle>
            <a:lvl1pPr>
              <a:defRPr/>
            </a:lvl1pPr>
          </a:lstStyle>
          <a:p>
            <a:pPr>
              <a:defRPr/>
            </a:pPr>
            <a:r>
              <a:rPr lang="de-DE"/>
              <a:t>Fusszeile / Footer</a:t>
            </a:r>
          </a:p>
        </p:txBody>
      </p:sp>
      <p:sp>
        <p:nvSpPr>
          <p:cNvPr id="10" name="Foliennummernplatzhalter 3"/>
          <p:cNvSpPr>
            <a:spLocks noGrp="1"/>
          </p:cNvSpPr>
          <p:nvPr>
            <p:ph type="sldNum" sz="quarter" idx="17"/>
          </p:nvPr>
        </p:nvSpPr>
        <p:spPr/>
        <p:txBody>
          <a:bodyPr/>
          <a:lstStyle>
            <a:lvl1pPr>
              <a:defRPr/>
            </a:lvl1pPr>
          </a:lstStyle>
          <a:p>
            <a:pPr>
              <a:defRPr/>
            </a:pPr>
            <a:fld id="{A4839CB6-A6DE-4DCD-A37C-229259006256}" type="slidenum">
              <a:rPr lang="de-DE"/>
              <a:pPr>
                <a:defRPr/>
              </a:pPr>
              <a:t>‹Nr.›</a:t>
            </a:fld>
            <a:endParaRPr lang="de-DE" dirty="0"/>
          </a:p>
        </p:txBody>
      </p:sp>
    </p:spTree>
    <p:extLst>
      <p:ext uri="{BB962C8B-B14F-4D97-AF65-F5344CB8AC3E}">
        <p14:creationId xmlns:p14="http://schemas.microsoft.com/office/powerpoint/2010/main" val="41416157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Headline 6">
    <p:spTree>
      <p:nvGrpSpPr>
        <p:cNvPr id="1" name=""/>
        <p:cNvGrpSpPr/>
        <p:nvPr/>
      </p:nvGrpSpPr>
      <p:grpSpPr>
        <a:xfrm>
          <a:off x="0" y="0"/>
          <a:ext cx="0" cy="0"/>
          <a:chOff x="0" y="0"/>
          <a:chExt cx="0" cy="0"/>
        </a:xfrm>
      </p:grpSpPr>
      <p:sp>
        <p:nvSpPr>
          <p:cNvPr id="2" name="Titel 1"/>
          <p:cNvSpPr>
            <a:spLocks noGrp="1"/>
          </p:cNvSpPr>
          <p:nvPr>
            <p:ph type="title"/>
          </p:nvPr>
        </p:nvSpPr>
        <p:spPr>
          <a:xfrm>
            <a:off x="540000" y="980728"/>
            <a:ext cx="8100000" cy="685800"/>
          </a:xfrm>
        </p:spPr>
        <p:txBody>
          <a:bodyPr/>
          <a:lstStyle>
            <a:lvl1pPr>
              <a:defRPr>
                <a:solidFill>
                  <a:srgbClr val="0C68B0"/>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540000" y="2363416"/>
            <a:ext cx="3960000" cy="3600400"/>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Inhaltsplatzhalter 2"/>
          <p:cNvSpPr>
            <a:spLocks noGrp="1"/>
          </p:cNvSpPr>
          <p:nvPr>
            <p:ph idx="10"/>
          </p:nvPr>
        </p:nvSpPr>
        <p:spPr>
          <a:xfrm>
            <a:off x="4680000" y="2363816"/>
            <a:ext cx="3960000" cy="3600000"/>
          </a:xfrm>
        </p:spPr>
        <p:txBody>
          <a:bodyPr/>
          <a:lstStyle>
            <a:lvl1pPr>
              <a:buClr>
                <a:srgbClr val="0C68B0"/>
              </a:buClr>
              <a:buFont typeface="Arial" pitchFamily="34" charset="0"/>
              <a:buChar char="•"/>
              <a:defRPr sz="1800">
                <a:solidFill>
                  <a:schemeClr val="tx1"/>
                </a:solidFill>
              </a:defRPr>
            </a:lvl1pPr>
            <a:lvl2pPr>
              <a:buClr>
                <a:srgbClr val="0C68B0"/>
              </a:buClr>
              <a:buFont typeface="Arial" pitchFamily="34" charset="0"/>
              <a:buChar char="•"/>
              <a:defRPr sz="1600">
                <a:solidFill>
                  <a:schemeClr val="tx1"/>
                </a:solidFill>
              </a:defRPr>
            </a:lvl2pPr>
            <a:lvl3pPr marL="1200150" indent="-285750">
              <a:buClr>
                <a:srgbClr val="0C68B0"/>
              </a:buClr>
              <a:buFont typeface="Arial" pitchFamily="34" charset="0"/>
              <a:buChar char="•"/>
              <a:defRPr sz="1400">
                <a:solidFill>
                  <a:schemeClr val="tx1"/>
                </a:solidFill>
              </a:defRPr>
            </a:lvl3pPr>
            <a:lvl4pPr>
              <a:buClr>
                <a:srgbClr val="0C68B0"/>
              </a:buClr>
              <a:buFont typeface="Arial" pitchFamily="34" charset="0"/>
              <a:buChar char="•"/>
              <a:defRPr sz="1200">
                <a:solidFill>
                  <a:schemeClr val="tx1"/>
                </a:solidFill>
              </a:defRPr>
            </a:lvl4pPr>
            <a:lvl5pPr>
              <a:buClr>
                <a:srgbClr val="0C68B0"/>
              </a:buClr>
              <a:buFont typeface="Arial" pitchFamily="34" charset="0"/>
              <a:buChar char="•"/>
              <a:defRPr sz="1100">
                <a:solidFill>
                  <a:schemeClr val="tx1"/>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p:cNvSpPr>
            <a:spLocks noGrp="1"/>
          </p:cNvSpPr>
          <p:nvPr>
            <p:ph type="body" sz="quarter" idx="11"/>
          </p:nvPr>
        </p:nvSpPr>
        <p:spPr>
          <a:xfrm>
            <a:off x="540000" y="1773238"/>
            <a:ext cx="3960000" cy="503237"/>
          </a:xfrm>
        </p:spPr>
        <p:txBody>
          <a:bodyPr/>
          <a:lstStyle/>
          <a:p>
            <a:pPr lvl="0"/>
            <a:r>
              <a:rPr lang="de-DE"/>
              <a:t>Textmasterformat bearbeiten</a:t>
            </a:r>
          </a:p>
        </p:txBody>
      </p:sp>
      <p:sp>
        <p:nvSpPr>
          <p:cNvPr id="9" name="Textplatzhalter 7"/>
          <p:cNvSpPr>
            <a:spLocks noGrp="1"/>
          </p:cNvSpPr>
          <p:nvPr>
            <p:ph type="body" sz="quarter" idx="12"/>
          </p:nvPr>
        </p:nvSpPr>
        <p:spPr>
          <a:xfrm>
            <a:off x="4680000" y="1772816"/>
            <a:ext cx="3960000" cy="503237"/>
          </a:xfrm>
        </p:spPr>
        <p:txBody>
          <a:bodyPr/>
          <a:lstStyle/>
          <a:p>
            <a:pPr lvl="0"/>
            <a:r>
              <a:rPr lang="de-DE"/>
              <a:t>Textmasterformat bearbeiten</a:t>
            </a:r>
          </a:p>
        </p:txBody>
      </p:sp>
      <p:sp>
        <p:nvSpPr>
          <p:cNvPr id="12" name="Textplatzhalter 5"/>
          <p:cNvSpPr>
            <a:spLocks noGrp="1"/>
          </p:cNvSpPr>
          <p:nvPr>
            <p:ph type="body" sz="quarter" idx="14"/>
          </p:nvPr>
        </p:nvSpPr>
        <p:spPr>
          <a:xfrm>
            <a:off x="540000" y="44625"/>
            <a:ext cx="8100000" cy="504056"/>
          </a:xfrm>
        </p:spPr>
        <p:txBody>
          <a:bodyPr anchor="ctr"/>
          <a:lstStyle>
            <a:lvl1pPr marL="0" indent="0">
              <a:buNone/>
              <a:defRPr sz="1600" b="0">
                <a:solidFill>
                  <a:schemeClr val="bg1"/>
                </a:solidFill>
              </a:defRPr>
            </a:lvl1pPr>
          </a:lstStyle>
          <a:p>
            <a:pPr lvl="0"/>
            <a:r>
              <a:rPr lang="de-DE"/>
              <a:t>Textmasterformat bearbeiten</a:t>
            </a:r>
          </a:p>
        </p:txBody>
      </p:sp>
      <p:sp>
        <p:nvSpPr>
          <p:cNvPr id="10" name="Datumsplatzhalter 1"/>
          <p:cNvSpPr>
            <a:spLocks noGrp="1"/>
          </p:cNvSpPr>
          <p:nvPr>
            <p:ph type="dt" sz="half" idx="15"/>
          </p:nvPr>
        </p:nvSpPr>
        <p:spPr>
          <a:xfrm>
            <a:off x="539750" y="6303963"/>
            <a:ext cx="1008063" cy="365125"/>
          </a:xfrm>
          <a:prstGeom prst="rect">
            <a:avLst/>
          </a:prstGeom>
        </p:spPr>
        <p:txBody>
          <a:bodyPr/>
          <a:lstStyle>
            <a:lvl1pPr>
              <a:defRPr/>
            </a:lvl1pPr>
          </a:lstStyle>
          <a:p>
            <a:pPr>
              <a:defRPr/>
            </a:pPr>
            <a:r>
              <a:rPr lang="de-DE"/>
              <a:t>2014-xx-xx</a:t>
            </a:r>
            <a:endParaRPr lang="de-DE" dirty="0"/>
          </a:p>
        </p:txBody>
      </p:sp>
      <p:sp>
        <p:nvSpPr>
          <p:cNvPr id="11" name="Fußzeilenplatzhalter 2"/>
          <p:cNvSpPr>
            <a:spLocks noGrp="1"/>
          </p:cNvSpPr>
          <p:nvPr>
            <p:ph type="ftr" sz="quarter" idx="16"/>
          </p:nvPr>
        </p:nvSpPr>
        <p:spPr/>
        <p:txBody>
          <a:bodyPr/>
          <a:lstStyle>
            <a:lvl1pPr>
              <a:defRPr/>
            </a:lvl1pPr>
          </a:lstStyle>
          <a:p>
            <a:pPr>
              <a:defRPr/>
            </a:pPr>
            <a:r>
              <a:rPr lang="de-DE"/>
              <a:t>Fusszeile / Footer</a:t>
            </a:r>
          </a:p>
        </p:txBody>
      </p:sp>
      <p:sp>
        <p:nvSpPr>
          <p:cNvPr id="13" name="Foliennummernplatzhalter 3"/>
          <p:cNvSpPr>
            <a:spLocks noGrp="1"/>
          </p:cNvSpPr>
          <p:nvPr>
            <p:ph type="sldNum" sz="quarter" idx="17"/>
          </p:nvPr>
        </p:nvSpPr>
        <p:spPr/>
        <p:txBody>
          <a:bodyPr/>
          <a:lstStyle>
            <a:lvl1pPr>
              <a:defRPr/>
            </a:lvl1pPr>
          </a:lstStyle>
          <a:p>
            <a:pPr>
              <a:defRPr/>
            </a:pPr>
            <a:fld id="{519AB834-5903-46EB-A41F-B9E5F0C4B152}" type="slidenum">
              <a:rPr lang="de-DE"/>
              <a:pPr>
                <a:defRPr/>
              </a:pPr>
              <a:t>‹Nr.›</a:t>
            </a:fld>
            <a:endParaRPr lang="de-DE" dirty="0"/>
          </a:p>
        </p:txBody>
      </p:sp>
    </p:spTree>
    <p:extLst>
      <p:ext uri="{BB962C8B-B14F-4D97-AF65-F5344CB8AC3E}">
        <p14:creationId xmlns:p14="http://schemas.microsoft.com/office/powerpoint/2010/main" val="383392841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39750" y="900113"/>
            <a:ext cx="8101013"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Mastertitelformat bearbeiten</a:t>
            </a:r>
          </a:p>
        </p:txBody>
      </p:sp>
      <p:sp>
        <p:nvSpPr>
          <p:cNvPr id="1027" name="Rectangle 2"/>
          <p:cNvSpPr>
            <a:spLocks noGrp="1" noChangeArrowheads="1"/>
          </p:cNvSpPr>
          <p:nvPr>
            <p:ph type="body" idx="1"/>
          </p:nvPr>
        </p:nvSpPr>
        <p:spPr bwMode="auto">
          <a:xfrm>
            <a:off x="539750" y="1619250"/>
            <a:ext cx="8101013"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 name="Fußzeilenplatzhalter 2"/>
          <p:cNvSpPr>
            <a:spLocks noGrp="1"/>
          </p:cNvSpPr>
          <p:nvPr>
            <p:ph type="ftr" sz="quarter" idx="3"/>
          </p:nvPr>
        </p:nvSpPr>
        <p:spPr>
          <a:xfrm>
            <a:off x="1619250" y="6303963"/>
            <a:ext cx="2808288" cy="365125"/>
          </a:xfrm>
          <a:prstGeom prst="rect">
            <a:avLst/>
          </a:prstGeom>
        </p:spPr>
        <p:txBody>
          <a:bodyPr vert="horz" lIns="91440" tIns="45720" rIns="91440" bIns="45720" rtlCol="0" anchor="ctr"/>
          <a:lstStyle>
            <a:lvl1pPr algn="l">
              <a:defRPr sz="800" dirty="0" err="1"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de-DE"/>
              <a:t>Fusszeile / Footer</a:t>
            </a:r>
          </a:p>
        </p:txBody>
      </p:sp>
      <p:sp>
        <p:nvSpPr>
          <p:cNvPr id="4" name="Foliennummernplatzhalter 3"/>
          <p:cNvSpPr>
            <a:spLocks noGrp="1"/>
          </p:cNvSpPr>
          <p:nvPr>
            <p:ph type="sldNum" sz="quarter" idx="4"/>
          </p:nvPr>
        </p:nvSpPr>
        <p:spPr>
          <a:xfrm>
            <a:off x="4500563" y="6303963"/>
            <a:ext cx="503237" cy="365125"/>
          </a:xfrm>
          <a:prstGeom prst="rect">
            <a:avLst/>
          </a:prstGeom>
        </p:spPr>
        <p:txBody>
          <a:bodyPr vert="horz" lIns="91440" tIns="45720" rIns="91440" bIns="45720" rtlCol="0" anchor="ctr"/>
          <a:lstStyle>
            <a:lvl1pPr algn="l">
              <a:defRPr sz="800" smtClean="0">
                <a:solidFill>
                  <a:schemeClr val="tx1"/>
                </a:solidFill>
                <a:latin typeface="Segoe UI" panose="020B0502040204020203" pitchFamily="34" charset="0"/>
                <a:ea typeface="Segoe UI" panose="020B0502040204020203" pitchFamily="34" charset="0"/>
                <a:cs typeface="Segoe UI" panose="020B0502040204020203" pitchFamily="34" charset="0"/>
              </a:defRPr>
            </a:lvl1pPr>
          </a:lstStyle>
          <a:p>
            <a:pPr>
              <a:defRPr/>
            </a:pPr>
            <a:fld id="{E9C5F981-F555-49C7-99AA-A2C76E512FE7}" type="slidenum">
              <a:rPr lang="de-DE"/>
              <a:pPr>
                <a:defRPr/>
              </a:pPr>
              <a:t>‹Nr.›</a:t>
            </a:fld>
            <a:endParaRPr lang="de-DE" dirty="0"/>
          </a:p>
        </p:txBody>
      </p:sp>
      <p:sp>
        <p:nvSpPr>
          <p:cNvPr id="15" name="Rechteck 14"/>
          <p:cNvSpPr/>
          <p:nvPr/>
        </p:nvSpPr>
        <p:spPr bwMode="auto">
          <a:xfrm>
            <a:off x="0" y="0"/>
            <a:ext cx="9144000" cy="549275"/>
          </a:xfrm>
          <a:prstGeom prst="rect">
            <a:avLst/>
          </a:prstGeom>
          <a:solidFill>
            <a:srgbClr val="5A91CD"/>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0" hangingPunct="0">
              <a:defRPr/>
            </a:pPr>
            <a:endParaRPr lang="de-DE">
              <a:solidFill>
                <a:schemeClr val="tx1"/>
              </a:solidFill>
            </a:endParaRPr>
          </a:p>
        </p:txBody>
      </p:sp>
    </p:spTree>
  </p:cSld>
  <p:clrMap bg1="lt1" tx1="dk1" bg2="lt2" tx2="dk2" accent1="accent1" accent2="accent2" accent3="accent3" accent4="accent4" accent5="accent5" accent6="accent6" hlink="hlink" folHlink="folHlink"/>
  <p:sldLayoutIdLst>
    <p:sldLayoutId id="2147483976"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 id="2147483978" r:id="rId15"/>
    <p:sldLayoutId id="2147483979" r:id="rId16"/>
    <p:sldLayoutId id="2147483981" r:id="rId17"/>
    <p:sldLayoutId id="2147483982" r:id="rId18"/>
  </p:sldLayoutIdLst>
  <p:transition/>
  <p:hf sldNum="0" hdr="0" ftr="0"/>
  <p:txStyles>
    <p:titleStyle>
      <a:lvl1pPr algn="l" rtl="0" eaLnBrk="1" fontAlgn="base" hangingPunct="1">
        <a:spcBef>
          <a:spcPct val="0"/>
        </a:spcBef>
        <a:spcAft>
          <a:spcPct val="0"/>
        </a:spcAft>
        <a:defRPr sz="2400">
          <a:solidFill>
            <a:srgbClr val="0C68B0"/>
          </a:solidFill>
          <a:latin typeface="Segoe UI" panose="020B0502040204020203" pitchFamily="34" charset="0"/>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2400">
          <a:solidFill>
            <a:srgbClr val="0C68B0"/>
          </a:solidFill>
          <a:latin typeface="Segoe UI" pitchFamily="34" charset="0"/>
          <a:ea typeface="ＭＳ Ｐゴシック" pitchFamily="1" charset="-128"/>
          <a:cs typeface="Segoe UI" pitchFamily="34" charset="0"/>
        </a:defRPr>
      </a:lvl2pPr>
      <a:lvl3pPr algn="l" rtl="0" eaLnBrk="1" fontAlgn="base" hangingPunct="1">
        <a:spcBef>
          <a:spcPct val="0"/>
        </a:spcBef>
        <a:spcAft>
          <a:spcPct val="0"/>
        </a:spcAft>
        <a:defRPr sz="2400">
          <a:solidFill>
            <a:srgbClr val="0C68B0"/>
          </a:solidFill>
          <a:latin typeface="Segoe UI" pitchFamily="34" charset="0"/>
          <a:ea typeface="ＭＳ Ｐゴシック" pitchFamily="1" charset="-128"/>
          <a:cs typeface="Segoe UI" pitchFamily="34" charset="0"/>
        </a:defRPr>
      </a:lvl3pPr>
      <a:lvl4pPr algn="l" rtl="0" eaLnBrk="1" fontAlgn="base" hangingPunct="1">
        <a:spcBef>
          <a:spcPct val="0"/>
        </a:spcBef>
        <a:spcAft>
          <a:spcPct val="0"/>
        </a:spcAft>
        <a:defRPr sz="2400">
          <a:solidFill>
            <a:srgbClr val="0C68B0"/>
          </a:solidFill>
          <a:latin typeface="Segoe UI" pitchFamily="34" charset="0"/>
          <a:ea typeface="ＭＳ Ｐゴシック" pitchFamily="1" charset="-128"/>
          <a:cs typeface="Segoe UI" pitchFamily="34" charset="0"/>
        </a:defRPr>
      </a:lvl4pPr>
      <a:lvl5pPr algn="l" rtl="0" eaLnBrk="1" fontAlgn="base" hangingPunct="1">
        <a:spcBef>
          <a:spcPct val="0"/>
        </a:spcBef>
        <a:spcAft>
          <a:spcPct val="0"/>
        </a:spcAft>
        <a:defRPr sz="2400">
          <a:solidFill>
            <a:srgbClr val="0C68B0"/>
          </a:solidFill>
          <a:latin typeface="Segoe UI" pitchFamily="34" charset="0"/>
          <a:ea typeface="ＭＳ Ｐゴシック" pitchFamily="1" charset="-128"/>
          <a:cs typeface="Segoe UI" pitchFamily="34" charset="0"/>
        </a:defRPr>
      </a:lvl5pPr>
      <a:lvl6pPr marL="457200" algn="l" rtl="0" eaLnBrk="1" fontAlgn="base" hangingPunct="1">
        <a:spcBef>
          <a:spcPct val="0"/>
        </a:spcBef>
        <a:spcAft>
          <a:spcPct val="0"/>
        </a:spcAft>
        <a:defRPr sz="2400">
          <a:solidFill>
            <a:srgbClr val="CD0921"/>
          </a:solidFill>
          <a:latin typeface="Arial" charset="0"/>
          <a:ea typeface="ＭＳ Ｐゴシック" pitchFamily="1" charset="-128"/>
        </a:defRPr>
      </a:lvl6pPr>
      <a:lvl7pPr marL="914400" algn="l" rtl="0" eaLnBrk="1" fontAlgn="base" hangingPunct="1">
        <a:spcBef>
          <a:spcPct val="0"/>
        </a:spcBef>
        <a:spcAft>
          <a:spcPct val="0"/>
        </a:spcAft>
        <a:defRPr sz="2400">
          <a:solidFill>
            <a:srgbClr val="CD0921"/>
          </a:solidFill>
          <a:latin typeface="Arial" charset="0"/>
          <a:ea typeface="ＭＳ Ｐゴシック" pitchFamily="1" charset="-128"/>
        </a:defRPr>
      </a:lvl7pPr>
      <a:lvl8pPr marL="1371600" algn="l" rtl="0" eaLnBrk="1" fontAlgn="base" hangingPunct="1">
        <a:spcBef>
          <a:spcPct val="0"/>
        </a:spcBef>
        <a:spcAft>
          <a:spcPct val="0"/>
        </a:spcAft>
        <a:defRPr sz="2400">
          <a:solidFill>
            <a:srgbClr val="CD0921"/>
          </a:solidFill>
          <a:latin typeface="Arial" charset="0"/>
          <a:ea typeface="ＭＳ Ｐゴシック" pitchFamily="1" charset="-128"/>
        </a:defRPr>
      </a:lvl8pPr>
      <a:lvl9pPr marL="1828800" algn="l" rtl="0" eaLnBrk="1" fontAlgn="base" hangingPunct="1">
        <a:spcBef>
          <a:spcPct val="0"/>
        </a:spcBef>
        <a:spcAft>
          <a:spcPct val="0"/>
        </a:spcAft>
        <a:defRPr sz="2400">
          <a:solidFill>
            <a:srgbClr val="CD0921"/>
          </a:solidFill>
          <a:latin typeface="Arial" charset="0"/>
          <a:ea typeface="ＭＳ Ｐゴシック" pitchFamily="1" charset="-128"/>
        </a:defRPr>
      </a:lvl9pPr>
    </p:titleStyle>
    <p:bodyStyle>
      <a:lvl1pPr marL="342900" indent="-342900" algn="l" rtl="0" eaLnBrk="1" fontAlgn="base" hangingPunct="1">
        <a:spcBef>
          <a:spcPct val="20000"/>
        </a:spcBef>
        <a:spcAft>
          <a:spcPct val="0"/>
        </a:spcAft>
        <a:buClr>
          <a:srgbClr val="0C68B0"/>
        </a:buClr>
        <a:buFont typeface="Arial" charset="0"/>
        <a:buChar char="•"/>
        <a:defRPr>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Clr>
          <a:srgbClr val="0C68B0"/>
        </a:buClr>
        <a:buFont typeface="Arial" charset="0"/>
        <a:buChar char="•"/>
        <a:defRPr sz="16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00150" indent="-285750" algn="l" rtl="0" eaLnBrk="1" fontAlgn="base" hangingPunct="1">
        <a:spcBef>
          <a:spcPct val="20000"/>
        </a:spcBef>
        <a:spcAft>
          <a:spcPct val="0"/>
        </a:spcAft>
        <a:buClr>
          <a:srgbClr val="0C68B0"/>
        </a:buClr>
        <a:buFont typeface="Arial" charset="0"/>
        <a:buChar char="•"/>
        <a:defRPr sz="14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Clr>
          <a:srgbClr val="0C68B0"/>
        </a:buClr>
        <a:buFont typeface="Arial" charset="0"/>
        <a:buChar char="•"/>
        <a:defRPr sz="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lr>
          <a:srgbClr val="0C68B0"/>
        </a:buClr>
        <a:buFont typeface="Arial" charset="0"/>
        <a:buChar char="•"/>
        <a:defRPr sz="11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1400">
          <a:solidFill>
            <a:srgbClr val="0F3277"/>
          </a:solidFill>
          <a:latin typeface="+mn-lt"/>
          <a:ea typeface="+mn-ea"/>
        </a:defRPr>
      </a:lvl6pPr>
      <a:lvl7pPr marL="2971800" indent="-228600" algn="l" rtl="0" eaLnBrk="1" fontAlgn="base" hangingPunct="1">
        <a:spcBef>
          <a:spcPct val="20000"/>
        </a:spcBef>
        <a:spcAft>
          <a:spcPct val="0"/>
        </a:spcAft>
        <a:defRPr sz="1400">
          <a:solidFill>
            <a:srgbClr val="0F3277"/>
          </a:solidFill>
          <a:latin typeface="+mn-lt"/>
          <a:ea typeface="+mn-ea"/>
        </a:defRPr>
      </a:lvl7pPr>
      <a:lvl8pPr marL="3429000" indent="-228600" algn="l" rtl="0" eaLnBrk="1" fontAlgn="base" hangingPunct="1">
        <a:spcBef>
          <a:spcPct val="20000"/>
        </a:spcBef>
        <a:spcAft>
          <a:spcPct val="0"/>
        </a:spcAft>
        <a:defRPr sz="1400">
          <a:solidFill>
            <a:srgbClr val="0F3277"/>
          </a:solidFill>
          <a:latin typeface="+mn-lt"/>
          <a:ea typeface="+mn-ea"/>
        </a:defRPr>
      </a:lvl8pPr>
      <a:lvl9pPr marL="3886200" indent="-228600" algn="l" rtl="0" eaLnBrk="1" fontAlgn="base" hangingPunct="1">
        <a:spcBef>
          <a:spcPct val="20000"/>
        </a:spcBef>
        <a:spcAft>
          <a:spcPct val="0"/>
        </a:spcAft>
        <a:defRPr sz="1400">
          <a:solidFill>
            <a:srgbClr val="0F3277"/>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7.jpeg"/><Relationship Id="rId4" Type="http://schemas.openxmlformats.org/officeDocument/2006/relationships/hyperlink" Target="http://www.google.ch/url?sa=i&amp;rct=j&amp;q=&amp;esrc=s&amp;frm=1&amp;source=images&amp;cd=&amp;cad=rja&amp;uact=8&amp;ved=0CAcQjRxqFQoTCOjcjf-tgcgCFUI6FAodS_QLgw&amp;url=http://www.experto.de/kommunikation/bewerbungen/die-aktuellen-trends-beim-bewerbungsgespraech.html&amp;psig=AFQjCNF81PbqPen2cfDhUnswavhcyPuJbw&amp;ust=144269233204038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hyperlink" Target="mailto:haase24@gmx.ch" TargetMode="Externa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el 1"/>
          <p:cNvSpPr>
            <a:spLocks noGrp="1"/>
          </p:cNvSpPr>
          <p:nvPr>
            <p:ph type="ctrTitle"/>
          </p:nvPr>
        </p:nvSpPr>
        <p:spPr>
          <a:xfrm>
            <a:off x="539750" y="2214563"/>
            <a:ext cx="8101013" cy="1143000"/>
          </a:xfrm>
        </p:spPr>
        <p:txBody>
          <a:bodyPr/>
          <a:lstStyle/>
          <a:p>
            <a:r>
              <a:rPr lang="de-DE" altLang="de-DE" dirty="0"/>
              <a:t>Berufswahlparcours</a:t>
            </a:r>
          </a:p>
        </p:txBody>
      </p:sp>
      <p:sp>
        <p:nvSpPr>
          <p:cNvPr id="7173" name="Untertitel 2"/>
          <p:cNvSpPr>
            <a:spLocks noGrp="1"/>
          </p:cNvSpPr>
          <p:nvPr>
            <p:ph type="subTitle" sz="quarter" idx="1"/>
          </p:nvPr>
        </p:nvSpPr>
        <p:spPr>
          <a:xfrm>
            <a:off x="539750" y="2646363"/>
            <a:ext cx="8101013" cy="1752600"/>
          </a:xfrm>
        </p:spPr>
        <p:txBody>
          <a:bodyPr/>
          <a:lstStyle/>
          <a:p>
            <a:r>
              <a:rPr lang="de-DE" altLang="de-DE" dirty="0"/>
              <a:t>Bewerbungen</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Lebenslauf</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28975"/>
            <a:ext cx="1971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nhaltsplatzhalter 1"/>
          <p:cNvSpPr>
            <a:spLocks noGrp="1"/>
          </p:cNvSpPr>
          <p:nvPr>
            <p:ph idx="1"/>
          </p:nvPr>
        </p:nvSpPr>
        <p:spPr/>
        <p:txBody>
          <a:bodyPr/>
          <a:lstStyle/>
          <a:p>
            <a:r>
              <a:rPr lang="de-CH" dirty="0"/>
              <a:t>Verwendet keine Selfies für den Lebenslauf</a:t>
            </a:r>
          </a:p>
          <a:p>
            <a:r>
              <a:rPr lang="de-CH" dirty="0"/>
              <a:t>Der Lebenslauf soll Informationen über euch geben</a:t>
            </a:r>
          </a:p>
          <a:p>
            <a:r>
              <a:rPr lang="de-CH" dirty="0"/>
              <a:t>Versuche den Lebenslauf sinnvoll zu gliedern</a:t>
            </a:r>
          </a:p>
          <a:p>
            <a:endParaRPr lang="de-CH" dirty="0"/>
          </a:p>
          <a:p>
            <a:endParaRPr lang="de-CH" dirty="0"/>
          </a:p>
          <a:p>
            <a:endParaRPr lang="de-CH" dirty="0"/>
          </a:p>
          <a:p>
            <a:endParaRPr lang="de-CH" dirty="0"/>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2420887"/>
            <a:ext cx="3034749" cy="4310311"/>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6361643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Noten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140968"/>
            <a:ext cx="1971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nhaltsplatzhalter 2"/>
          <p:cNvSpPr>
            <a:spLocks noGrp="1"/>
          </p:cNvSpPr>
          <p:nvPr>
            <p:ph idx="1"/>
          </p:nvPr>
        </p:nvSpPr>
        <p:spPr/>
        <p:txBody>
          <a:bodyPr/>
          <a:lstStyle/>
          <a:p>
            <a:r>
              <a:rPr lang="de-CH" dirty="0"/>
              <a:t>Noten sind sehr wichtig. Jedoch unterscheiden sich die Ansprüche von Lehrberuf zu Lehrberuf</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411735"/>
            <a:ext cx="4730253" cy="367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229966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Selbst- und Sozialkompetenzen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28975"/>
            <a:ext cx="1971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484784"/>
            <a:ext cx="6192688" cy="443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848560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Absenzen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28975"/>
            <a:ext cx="1971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709490"/>
            <a:ext cx="8001568" cy="91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52859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Erster Kontakt am Telefon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sp>
        <p:nvSpPr>
          <p:cNvPr id="4" name="Inhaltsplatzhalter 3"/>
          <p:cNvSpPr>
            <a:spLocks noGrp="1"/>
          </p:cNvSpPr>
          <p:nvPr>
            <p:ph idx="1"/>
          </p:nvPr>
        </p:nvSpPr>
        <p:spPr>
          <a:xfrm>
            <a:off x="539552" y="1484784"/>
            <a:ext cx="8100000" cy="4608512"/>
          </a:xfrm>
        </p:spPr>
        <p:txBody>
          <a:bodyPr/>
          <a:lstStyle/>
          <a:p>
            <a:r>
              <a:rPr lang="de-CH" dirty="0"/>
              <a:t>Während des Bewerbungsprozesses nehme ich das Telefon mit einer freundlichen Begrüssung entgegen und erwähne meinen Vor- </a:t>
            </a:r>
            <a:r>
              <a:rPr lang="de-CH"/>
              <a:t>und Nachname</a:t>
            </a:r>
            <a:endParaRPr lang="de-CH" dirty="0"/>
          </a:p>
          <a:p>
            <a:endParaRPr lang="de-CH" dirty="0"/>
          </a:p>
          <a:p>
            <a:r>
              <a:rPr lang="de-CH" dirty="0"/>
              <a:t>Bei Telefongesprächen spreche ich laut und deutlich </a:t>
            </a:r>
          </a:p>
          <a:p>
            <a:endParaRPr lang="de-CH" dirty="0"/>
          </a:p>
          <a:p>
            <a:r>
              <a:rPr lang="de-CH" dirty="0"/>
              <a:t>Ich notiere mir wichtige Infos / Angaben</a:t>
            </a:r>
          </a:p>
          <a:p>
            <a:endParaRPr lang="de-CH" dirty="0"/>
          </a:p>
          <a:p>
            <a:endParaRPr lang="de-CH" dirty="0"/>
          </a:p>
          <a:p>
            <a:endParaRPr lang="de-CH" dirty="0"/>
          </a:p>
          <a:p>
            <a:pPr marL="0" indent="0">
              <a:buNone/>
            </a:pPr>
            <a:r>
              <a:rPr lang="de-CH" dirty="0"/>
              <a:t>TIPPS: </a:t>
            </a:r>
          </a:p>
          <a:p>
            <a:endParaRPr lang="de-CH" dirty="0"/>
          </a:p>
          <a:p>
            <a:pPr marL="0" indent="0">
              <a:buNone/>
            </a:pPr>
            <a:r>
              <a:rPr lang="de-CH" dirty="0"/>
              <a:t>Eigener </a:t>
            </a:r>
            <a:r>
              <a:rPr lang="de-CH" dirty="0" err="1"/>
              <a:t>Combox</a:t>
            </a:r>
            <a:r>
              <a:rPr lang="de-CH" dirty="0"/>
              <a:t> – Text überprüfen</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35696" y="4344603"/>
            <a:ext cx="629349" cy="672852"/>
          </a:xfrm>
          <a:prstGeom prst="rect">
            <a:avLst/>
          </a:prstGeom>
        </p:spPr>
      </p:pic>
      <p:pic>
        <p:nvPicPr>
          <p:cNvPr id="6146" name="Picture 2" descr="Bildergebnis für telef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284984"/>
            <a:ext cx="2792090" cy="27920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438040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Bewerbungsgespräch</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sp>
        <p:nvSpPr>
          <p:cNvPr id="4" name="Inhaltsplatzhalter 3"/>
          <p:cNvSpPr>
            <a:spLocks noGrp="1"/>
          </p:cNvSpPr>
          <p:nvPr>
            <p:ph idx="1"/>
          </p:nvPr>
        </p:nvSpPr>
        <p:spPr>
          <a:xfrm>
            <a:off x="539552" y="1484784"/>
            <a:ext cx="8100000" cy="4608512"/>
          </a:xfrm>
        </p:spPr>
        <p:txBody>
          <a:bodyPr/>
          <a:lstStyle/>
          <a:p>
            <a:r>
              <a:rPr lang="de-CH" dirty="0"/>
              <a:t>Vorgängig informiere ich mich über die Firma im Internet</a:t>
            </a:r>
          </a:p>
          <a:p>
            <a:r>
              <a:rPr lang="de-CH" dirty="0"/>
              <a:t>Ich nehme einen Notizblock mit</a:t>
            </a:r>
          </a:p>
          <a:p>
            <a:r>
              <a:rPr lang="de-CH" dirty="0"/>
              <a:t>Ich schreibe mir Fragen im Vorfeld auf</a:t>
            </a:r>
          </a:p>
          <a:p>
            <a:r>
              <a:rPr lang="de-CH" dirty="0"/>
              <a:t>Ich bin pünktlich</a:t>
            </a:r>
          </a:p>
          <a:p>
            <a:r>
              <a:rPr lang="de-CH" dirty="0"/>
              <a:t>Ich trage saubere und gepflegte Kleider</a:t>
            </a:r>
          </a:p>
          <a:p>
            <a:r>
              <a:rPr lang="de-CH" dirty="0"/>
              <a:t>Ich begrüsse und verabschiede den Berufsbildner mit Name</a:t>
            </a:r>
          </a:p>
          <a:p>
            <a:endParaRPr lang="de-CH" dirty="0"/>
          </a:p>
          <a:p>
            <a:pPr marL="0" indent="0">
              <a:buNone/>
            </a:pPr>
            <a:endParaRPr lang="de-CH" dirty="0"/>
          </a:p>
          <a:p>
            <a:endParaRPr lang="de-CH" dirty="0"/>
          </a:p>
          <a:p>
            <a:pPr marL="0" indent="0">
              <a:buNone/>
            </a:pPr>
            <a:r>
              <a:rPr lang="de-CH" dirty="0"/>
              <a:t>TIPPS: </a:t>
            </a:r>
          </a:p>
          <a:p>
            <a:endParaRPr lang="de-CH" dirty="0"/>
          </a:p>
          <a:p>
            <a:pPr marL="0" indent="0">
              <a:buNone/>
            </a:pPr>
            <a:r>
              <a:rPr lang="de-CH" dirty="0"/>
              <a:t>Zeig Dich von Deiner besten Seite!</a:t>
            </a:r>
          </a:p>
          <a:p>
            <a:pPr marL="0" indent="0">
              <a:buNone/>
            </a:pPr>
            <a:r>
              <a:rPr lang="de-CH" dirty="0"/>
              <a:t>Pack Deine Chance!</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35696" y="4344603"/>
            <a:ext cx="629349" cy="672852"/>
          </a:xfrm>
          <a:prstGeom prst="rect">
            <a:avLst/>
          </a:prstGeom>
        </p:spPr>
      </p:pic>
      <p:pic>
        <p:nvPicPr>
          <p:cNvPr id="7172" name="Picture 4" descr="http://www.experto.de/fileadmin/assets/user_assets/8/ewx/6/Bewerbungsgespr%C3%A4ch_Trend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3645024"/>
            <a:ext cx="3531518" cy="2352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549802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Schnuppern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sp>
        <p:nvSpPr>
          <p:cNvPr id="4" name="Inhaltsplatzhalter 3"/>
          <p:cNvSpPr>
            <a:spLocks noGrp="1"/>
          </p:cNvSpPr>
          <p:nvPr>
            <p:ph idx="1"/>
          </p:nvPr>
        </p:nvSpPr>
        <p:spPr>
          <a:xfrm>
            <a:off x="539552" y="1484784"/>
            <a:ext cx="8100000" cy="4608512"/>
          </a:xfrm>
        </p:spPr>
        <p:txBody>
          <a:bodyPr/>
          <a:lstStyle/>
          <a:p>
            <a:r>
              <a:rPr lang="de-CH" dirty="0"/>
              <a:t>Ich bin rechtzeitig</a:t>
            </a:r>
          </a:p>
          <a:p>
            <a:r>
              <a:rPr lang="de-CH" dirty="0"/>
              <a:t>Ich zeige Interesse und stelle Fragen</a:t>
            </a:r>
          </a:p>
          <a:p>
            <a:r>
              <a:rPr lang="de-CH" dirty="0"/>
              <a:t>Ich verhalte mich professionell, höre zu</a:t>
            </a:r>
          </a:p>
          <a:p>
            <a:r>
              <a:rPr lang="de-CH" dirty="0"/>
              <a:t>Ich bedanke mich am Ende der Schnupperlehre beim Berufsbildner</a:t>
            </a:r>
          </a:p>
          <a:p>
            <a:endParaRPr lang="de-CH" dirty="0"/>
          </a:p>
          <a:p>
            <a:endParaRPr lang="de-CH" dirty="0"/>
          </a:p>
          <a:p>
            <a:endParaRPr lang="de-CH" dirty="0"/>
          </a:p>
          <a:p>
            <a:endParaRPr lang="de-CH" dirty="0"/>
          </a:p>
          <a:p>
            <a:pPr marL="0" indent="0">
              <a:buNone/>
            </a:pPr>
            <a:endParaRPr lang="de-CH" dirty="0"/>
          </a:p>
          <a:p>
            <a:endParaRPr lang="de-CH" dirty="0"/>
          </a:p>
          <a:p>
            <a:pPr marL="0" indent="0">
              <a:buNone/>
            </a:pPr>
            <a:r>
              <a:rPr lang="de-CH" dirty="0"/>
              <a:t>TIPPS: </a:t>
            </a:r>
          </a:p>
          <a:p>
            <a:endParaRPr lang="de-CH" dirty="0"/>
          </a:p>
          <a:p>
            <a:pPr marL="0" indent="0">
              <a:buNone/>
            </a:pPr>
            <a:r>
              <a:rPr lang="de-CH" dirty="0"/>
              <a:t>Ich zeige mich interessiert und versuche den guten Eindruck beizubehalten</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21021" y="4509120"/>
            <a:ext cx="629349" cy="672852"/>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3146667"/>
            <a:ext cx="3096344" cy="2120996"/>
          </a:xfrm>
          <a:prstGeom prst="rect">
            <a:avLst/>
          </a:prstGeom>
        </p:spPr>
      </p:pic>
    </p:spTree>
    <p:custDataLst>
      <p:tags r:id="rId1"/>
    </p:custDataLst>
    <p:extLst>
      <p:ext uri="{BB962C8B-B14F-4D97-AF65-F5344CB8AC3E}">
        <p14:creationId xmlns:p14="http://schemas.microsoft.com/office/powerpoint/2010/main" val="1796655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Fragen?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pic>
        <p:nvPicPr>
          <p:cNvPr id="9"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94554" y="1693660"/>
            <a:ext cx="4189817" cy="4189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68984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Ablauf heutiger Vortrag</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Ablauf</a:t>
            </a:r>
          </a:p>
        </p:txBody>
      </p:sp>
      <p:sp>
        <p:nvSpPr>
          <p:cNvPr id="8198" name="Inhaltsplatzhalter 14"/>
          <p:cNvSpPr>
            <a:spLocks noGrp="1"/>
          </p:cNvSpPr>
          <p:nvPr>
            <p:ph idx="1"/>
          </p:nvPr>
        </p:nvSpPr>
        <p:spPr>
          <a:xfrm>
            <a:off x="395536" y="1484784"/>
            <a:ext cx="8245227" cy="4824536"/>
          </a:xfrm>
        </p:spPr>
        <p:txBody>
          <a:bodyPr/>
          <a:lstStyle/>
          <a:p>
            <a:pPr>
              <a:buFont typeface="Arial" charset="0"/>
              <a:buChar char="•"/>
            </a:pPr>
            <a:r>
              <a:rPr lang="de-DE" altLang="de-DE" sz="1600" dirty="0"/>
              <a:t>Ich stelle mich vor</a:t>
            </a:r>
          </a:p>
          <a:p>
            <a:pPr lvl="1">
              <a:buFont typeface="Arial" charset="0"/>
              <a:buChar char="•"/>
            </a:pPr>
            <a:r>
              <a:rPr lang="de-DE" altLang="de-DE" sz="1400" dirty="0"/>
              <a:t>Name Vorname</a:t>
            </a:r>
          </a:p>
          <a:p>
            <a:pPr lvl="1">
              <a:buFont typeface="Arial" charset="0"/>
              <a:buChar char="•"/>
            </a:pPr>
            <a:r>
              <a:rPr lang="de-DE" altLang="de-DE" sz="1400" dirty="0"/>
              <a:t>Geschäft/ Funktion</a:t>
            </a:r>
          </a:p>
          <a:p>
            <a:pPr lvl="1">
              <a:buFont typeface="Arial" charset="0"/>
              <a:buChar char="•"/>
            </a:pPr>
            <a:r>
              <a:rPr lang="de-DE" altLang="de-DE" sz="1400" dirty="0"/>
              <a:t>Ausbildung Lernende in unserem Betrieb</a:t>
            </a:r>
          </a:p>
          <a:p>
            <a:pPr marL="457200" lvl="1" indent="0">
              <a:buNone/>
            </a:pPr>
            <a:endParaRPr lang="de-DE" altLang="de-DE" sz="1400" dirty="0"/>
          </a:p>
          <a:p>
            <a:pPr>
              <a:buFont typeface="Arial" charset="0"/>
              <a:buChar char="•"/>
            </a:pPr>
            <a:r>
              <a:rPr lang="de-DE" altLang="de-DE" sz="1600" dirty="0"/>
              <a:t>Auf was ich persönlich Wert lege bei der Suche nach einem neuen Lernenden</a:t>
            </a:r>
          </a:p>
          <a:p>
            <a:pPr marL="0" indent="0">
              <a:buNone/>
            </a:pPr>
            <a:endParaRPr lang="de-DE" altLang="de-DE" sz="1600" dirty="0"/>
          </a:p>
          <a:p>
            <a:pPr>
              <a:buFont typeface="Arial" charset="0"/>
              <a:buChar char="•"/>
            </a:pPr>
            <a:r>
              <a:rPr lang="de-DE" altLang="de-DE" sz="1600" dirty="0"/>
              <a:t>Bewerbung – der erste Eindruck zählt</a:t>
            </a:r>
          </a:p>
          <a:p>
            <a:pPr lvl="1">
              <a:buFont typeface="Arial" charset="0"/>
              <a:buChar char="•"/>
            </a:pPr>
            <a:r>
              <a:rPr lang="de-DE" altLang="de-DE" sz="1400" dirty="0"/>
              <a:t>Verpackung</a:t>
            </a:r>
          </a:p>
          <a:p>
            <a:pPr lvl="1">
              <a:buFont typeface="Arial" charset="0"/>
              <a:buChar char="•"/>
            </a:pPr>
            <a:r>
              <a:rPr lang="de-DE" altLang="de-DE" sz="1400" dirty="0"/>
              <a:t>Online Bewerbung</a:t>
            </a:r>
          </a:p>
          <a:p>
            <a:pPr lvl="1">
              <a:buFont typeface="Arial" charset="0"/>
              <a:buChar char="•"/>
            </a:pPr>
            <a:r>
              <a:rPr lang="de-DE" altLang="de-DE" sz="1400" dirty="0"/>
              <a:t>Bewerbungsschreiben </a:t>
            </a:r>
          </a:p>
          <a:p>
            <a:pPr lvl="1">
              <a:buFont typeface="Arial" charset="0"/>
              <a:buChar char="•"/>
            </a:pPr>
            <a:r>
              <a:rPr lang="de-DE" altLang="de-DE" sz="1400" dirty="0"/>
              <a:t>Lebenslauf</a:t>
            </a:r>
          </a:p>
          <a:p>
            <a:pPr lvl="1">
              <a:buFont typeface="Arial" charset="0"/>
              <a:buChar char="•"/>
            </a:pPr>
            <a:r>
              <a:rPr lang="de-DE" altLang="de-DE" sz="1400" dirty="0"/>
              <a:t>Noten, Selbst- /Sozialkompetenzen und Absenzen</a:t>
            </a:r>
          </a:p>
          <a:p>
            <a:pPr lvl="1">
              <a:buFont typeface="Arial" charset="0"/>
              <a:buChar char="•"/>
            </a:pPr>
            <a:r>
              <a:rPr lang="de-DE" altLang="de-DE" sz="1400" dirty="0"/>
              <a:t>Erster Kontakt am Telefon</a:t>
            </a:r>
          </a:p>
          <a:p>
            <a:pPr lvl="1">
              <a:buFont typeface="Arial" charset="0"/>
              <a:buChar char="•"/>
            </a:pPr>
            <a:r>
              <a:rPr lang="de-DE" altLang="de-DE" sz="1400" dirty="0"/>
              <a:t>Bewerbungsgespräch</a:t>
            </a:r>
          </a:p>
          <a:p>
            <a:pPr lvl="1">
              <a:buFont typeface="Arial" charset="0"/>
              <a:buChar char="•"/>
            </a:pPr>
            <a:r>
              <a:rPr lang="de-DE" altLang="de-DE" sz="1400" dirty="0"/>
              <a:t>Schnuppern</a:t>
            </a:r>
          </a:p>
          <a:p>
            <a:pPr marL="457200" lvl="1" indent="0">
              <a:buNone/>
            </a:pPr>
            <a:endParaRPr lang="de-DE" altLang="de-DE" sz="1400" dirty="0"/>
          </a:p>
          <a:p>
            <a:pPr>
              <a:buFont typeface="Arial" charset="0"/>
              <a:buChar char="•"/>
            </a:pPr>
            <a:r>
              <a:rPr lang="de-DE" altLang="de-DE" sz="1600" dirty="0"/>
              <a:t>Fragen?</a:t>
            </a: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Ich stelle mich vor</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Vorstellung Referent</a:t>
            </a:r>
          </a:p>
        </p:txBody>
      </p:sp>
      <p:sp>
        <p:nvSpPr>
          <p:cNvPr id="8198" name="Inhaltsplatzhalter 14"/>
          <p:cNvSpPr>
            <a:spLocks noGrp="1"/>
          </p:cNvSpPr>
          <p:nvPr>
            <p:ph idx="1"/>
          </p:nvPr>
        </p:nvSpPr>
        <p:spPr>
          <a:xfrm>
            <a:off x="395536" y="1484784"/>
            <a:ext cx="8245227" cy="4824536"/>
          </a:xfrm>
        </p:spPr>
        <p:txBody>
          <a:bodyPr/>
          <a:lstStyle/>
          <a:p>
            <a:pPr lvl="1">
              <a:buFont typeface="Arial" charset="0"/>
              <a:buChar char="•"/>
            </a:pPr>
            <a:r>
              <a:rPr lang="de-DE" altLang="de-DE" dirty="0"/>
              <a:t>Name</a:t>
            </a:r>
          </a:p>
          <a:p>
            <a:pPr lvl="1">
              <a:buFont typeface="Arial" charset="0"/>
              <a:buChar char="•"/>
            </a:pPr>
            <a:r>
              <a:rPr lang="de-DE" altLang="de-DE" dirty="0"/>
              <a:t>Funktion</a:t>
            </a:r>
          </a:p>
          <a:p>
            <a:pPr lvl="1"/>
            <a:r>
              <a:rPr lang="de-DE" altLang="de-DE" dirty="0"/>
              <a:t>Etc.</a:t>
            </a:r>
          </a:p>
          <a:p>
            <a:pPr lvl="1">
              <a:buFont typeface="Arial" charset="0"/>
              <a:buChar char="•"/>
            </a:pPr>
            <a:endParaRPr lang="de-DE" altLang="de-DE" dirty="0"/>
          </a:p>
          <a:p>
            <a:pPr marL="457200" lvl="1" indent="0">
              <a:buNone/>
            </a:pPr>
            <a:endParaRPr lang="de-DE" altLang="de-DE" dirty="0"/>
          </a:p>
        </p:txBody>
      </p:sp>
    </p:spTree>
    <p:custDataLst>
      <p:tags r:id="rId1"/>
    </p:custDataLst>
    <p:extLst>
      <p:ext uri="{BB962C8B-B14F-4D97-AF65-F5344CB8AC3E}">
        <p14:creationId xmlns:p14="http://schemas.microsoft.com/office/powerpoint/2010/main" val="35673180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Auf was ich persönlich Wert lege bei der Suche nach einem neuen Lernenden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Was ist wichtig?</a:t>
            </a:r>
          </a:p>
        </p:txBody>
      </p:sp>
      <p:sp>
        <p:nvSpPr>
          <p:cNvPr id="8198" name="Inhaltsplatzhalter 14"/>
          <p:cNvSpPr>
            <a:spLocks noGrp="1"/>
          </p:cNvSpPr>
          <p:nvPr>
            <p:ph idx="1"/>
          </p:nvPr>
        </p:nvSpPr>
        <p:spPr>
          <a:xfrm>
            <a:off x="827584" y="1988840"/>
            <a:ext cx="7488832" cy="4064889"/>
          </a:xfrm>
        </p:spPr>
        <p:txBody>
          <a:bodyPr/>
          <a:lstStyle/>
          <a:p>
            <a:pPr marL="457200" lvl="1" indent="0">
              <a:buNone/>
            </a:pPr>
            <a:r>
              <a:rPr lang="de-DE" altLang="de-DE" dirty="0"/>
              <a:t>Ansprechende Bewerbung (differenziert euch!)</a:t>
            </a:r>
          </a:p>
          <a:p>
            <a:pPr marL="457200" lvl="1" indent="0">
              <a:buNone/>
            </a:pPr>
            <a:r>
              <a:rPr lang="de-DE" altLang="de-DE" dirty="0"/>
              <a:t>Gute Noten/Multicheck</a:t>
            </a:r>
          </a:p>
          <a:p>
            <a:pPr marL="457200" lvl="1" indent="0">
              <a:buNone/>
            </a:pPr>
            <a:r>
              <a:rPr lang="de-DE" altLang="de-DE" dirty="0"/>
              <a:t>Gutes Verhalten und wenige Absenzen</a:t>
            </a:r>
          </a:p>
          <a:p>
            <a:pPr marL="457200" lvl="1" indent="0">
              <a:buNone/>
            </a:pPr>
            <a:r>
              <a:rPr lang="de-DE" altLang="de-DE" dirty="0"/>
              <a:t>Und wenn es zum Bewerbungsgespräch kommt=&gt;viel fragen und erzählen</a:t>
            </a:r>
          </a:p>
          <a:p>
            <a:pPr marL="457200" lvl="1" indent="0">
              <a:buNone/>
            </a:pPr>
            <a:endParaRPr lang="de-DE" altLang="de-DE" dirty="0"/>
          </a:p>
        </p:txBody>
      </p:sp>
    </p:spTree>
    <p:custDataLst>
      <p:tags r:id="rId1"/>
    </p:custDataLst>
    <p:extLst>
      <p:ext uri="{BB962C8B-B14F-4D97-AF65-F5344CB8AC3E}">
        <p14:creationId xmlns:p14="http://schemas.microsoft.com/office/powerpoint/2010/main" val="33101889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Bewerbung auf dem Postweg – Die Verpackung</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sp>
        <p:nvSpPr>
          <p:cNvPr id="4" name="Inhaltsplatzhalter 3"/>
          <p:cNvSpPr>
            <a:spLocks noGrp="1"/>
          </p:cNvSpPr>
          <p:nvPr>
            <p:ph idx="1"/>
          </p:nvPr>
        </p:nvSpPr>
        <p:spPr/>
        <p:txBody>
          <a:bodyPr/>
          <a:lstStyle/>
          <a:p>
            <a:r>
              <a:rPr lang="de-CH" dirty="0"/>
              <a:t>Die Bewerbung sollte in einer schönen Mappe versendet werden</a:t>
            </a:r>
          </a:p>
          <a:p>
            <a:r>
              <a:rPr lang="de-CH" dirty="0"/>
              <a:t>Die Farbe der Mappe kann passend zum Stil der Bewerbung ausgesucht werden</a:t>
            </a:r>
          </a:p>
          <a:p>
            <a:r>
              <a:rPr lang="de-CH" dirty="0"/>
              <a:t>Der Briefumschlag sollte sauber angeschrieben werden</a:t>
            </a:r>
          </a:p>
          <a:p>
            <a:r>
              <a:rPr lang="de-CH" dirty="0"/>
              <a:t>Der Briefumschlag sollte gross genug sein, damit die ausgewählte Mappe gut rein passt</a:t>
            </a:r>
          </a:p>
          <a:p>
            <a:pPr marL="0" indent="0">
              <a:buNone/>
            </a:pPr>
            <a:endParaRPr lang="de-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00506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463707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Bewerbung ONLINE</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sp>
        <p:nvSpPr>
          <p:cNvPr id="4" name="Inhaltsplatzhalter 3"/>
          <p:cNvSpPr>
            <a:spLocks noGrp="1"/>
          </p:cNvSpPr>
          <p:nvPr>
            <p:ph idx="1"/>
          </p:nvPr>
        </p:nvSpPr>
        <p:spPr/>
        <p:txBody>
          <a:bodyPr/>
          <a:lstStyle/>
          <a:p>
            <a:r>
              <a:rPr lang="de-CH" dirty="0"/>
              <a:t>Bewerbungsschreiben als PDF senden</a:t>
            </a:r>
          </a:p>
          <a:p>
            <a:r>
              <a:rPr lang="de-CH" dirty="0"/>
              <a:t>Lebenslauf als PDF senden</a:t>
            </a:r>
          </a:p>
          <a:p>
            <a:r>
              <a:rPr lang="de-CH" dirty="0"/>
              <a:t>Auch in die E-Mail sollte eine netter Text verfasst werden, nicht nur im angefügten Bewerbungsschreiben</a:t>
            </a:r>
          </a:p>
          <a:p>
            <a:r>
              <a:rPr lang="de-CH" dirty="0"/>
              <a:t>TIPPS: </a:t>
            </a:r>
          </a:p>
          <a:p>
            <a:endParaRPr lang="de-CH" dirty="0"/>
          </a:p>
          <a:p>
            <a:pPr marL="0" indent="0">
              <a:buNone/>
            </a:pPr>
            <a:r>
              <a:rPr lang="de-CH" dirty="0"/>
              <a:t>Seriöse E-Mail Absender Adresse verwenden</a:t>
            </a:r>
          </a:p>
          <a:p>
            <a:pPr marL="0" indent="0">
              <a:buNone/>
            </a:pPr>
            <a:r>
              <a:rPr lang="de-CH" dirty="0"/>
              <a:t>Nicht: </a:t>
            </a:r>
            <a:r>
              <a:rPr lang="de-CH" dirty="0">
                <a:hlinkClick r:id="rId3"/>
              </a:rPr>
              <a:t>haase24@gmx.ch</a:t>
            </a:r>
            <a:r>
              <a:rPr lang="de-CH" dirty="0"/>
              <a:t> oder sexybunny16@hotmail.com</a:t>
            </a:r>
          </a:p>
          <a:p>
            <a:pPr marL="0" indent="0">
              <a:buNone/>
            </a:pPr>
            <a:endParaRPr lang="de-CH"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763688" y="2996952"/>
            <a:ext cx="629349" cy="672852"/>
          </a:xfrm>
          <a:prstGeom prst="rect">
            <a:avLst/>
          </a:prstGeom>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4168" y="4365104"/>
            <a:ext cx="2366442" cy="1568326"/>
          </a:xfrm>
          <a:prstGeom prst="rect">
            <a:avLst/>
          </a:prstGeom>
        </p:spPr>
      </p:pic>
    </p:spTree>
    <p:custDataLst>
      <p:tags r:id="rId1"/>
    </p:custDataLst>
    <p:extLst>
      <p:ext uri="{BB962C8B-B14F-4D97-AF65-F5344CB8AC3E}">
        <p14:creationId xmlns:p14="http://schemas.microsoft.com/office/powerpoint/2010/main" val="12837359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Bewerbung ONLINE</a:t>
            </a:r>
            <a:endParaRPr lang="de-CH" dirty="0"/>
          </a:p>
        </p:txBody>
      </p:sp>
      <p:sp>
        <p:nvSpPr>
          <p:cNvPr id="4" name="Textplatzhalter 3"/>
          <p:cNvSpPr>
            <a:spLocks noGrp="1"/>
          </p:cNvSpPr>
          <p:nvPr>
            <p:ph type="body" sz="quarter" idx="14"/>
          </p:nvPr>
        </p:nvSpPr>
        <p:spPr/>
        <p:txBody>
          <a:bodyPr/>
          <a:lstStyle/>
          <a:p>
            <a:r>
              <a:rPr lang="de-DE" altLang="de-DE" dirty="0"/>
              <a:t>Bewerbung – der erste Eindruck zählt</a:t>
            </a:r>
          </a:p>
          <a:p>
            <a:endParaRPr lang="de-CH"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628800"/>
            <a:ext cx="5578151" cy="4814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llipse 6"/>
          <p:cNvSpPr/>
          <p:nvPr/>
        </p:nvSpPr>
        <p:spPr bwMode="auto">
          <a:xfrm>
            <a:off x="1259632" y="1556792"/>
            <a:ext cx="6336704" cy="2664296"/>
          </a:xfrm>
          <a:prstGeom prst="ellipse">
            <a:avLst/>
          </a:prstGeom>
          <a:noFill/>
          <a:ln w="28575">
            <a:solidFill>
              <a:srgbClr val="FF0000"/>
            </a:solidFill>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 typeface="+mj-lt"/>
              <a:buAutoNum type="arabicPeriod"/>
              <a:tabLst/>
            </a:pPr>
            <a:endParaRPr kumimoji="0" lang="de-CH" sz="1800" b="0" i="0" u="none" strike="noStrike" cap="none" normalizeH="0" baseline="0" dirty="0">
              <a:ln>
                <a:noFill/>
              </a:ln>
              <a:solidFill>
                <a:schemeClr val="bg1"/>
              </a:solidFill>
              <a:effectLst/>
              <a:latin typeface="+mj-lt"/>
              <a:ea typeface="ＭＳ Ｐゴシック" pitchFamily="1"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5301208"/>
            <a:ext cx="2016224" cy="70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29631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Bewerbungsschreiben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sp>
        <p:nvSpPr>
          <p:cNvPr id="4" name="Inhaltsplatzhalter 3"/>
          <p:cNvSpPr>
            <a:spLocks noGrp="1"/>
          </p:cNvSpPr>
          <p:nvPr>
            <p:ph idx="1"/>
          </p:nvPr>
        </p:nvSpPr>
        <p:spPr>
          <a:xfrm>
            <a:off x="539552" y="1484784"/>
            <a:ext cx="8100000" cy="4608512"/>
          </a:xfrm>
        </p:spPr>
        <p:txBody>
          <a:bodyPr/>
          <a:lstStyle/>
          <a:p>
            <a:r>
              <a:rPr lang="de-CH" dirty="0"/>
              <a:t>Bewerbungsschreiben muss mit der richtigen Adresse versehen werden</a:t>
            </a:r>
          </a:p>
          <a:p>
            <a:r>
              <a:rPr lang="de-CH" dirty="0"/>
              <a:t>Die Anrede sollte: </a:t>
            </a:r>
            <a:r>
              <a:rPr lang="de-CH" dirty="0">
                <a:solidFill>
                  <a:srgbClr val="FF0000"/>
                </a:solidFill>
              </a:rPr>
              <a:t>Sehr geehrte Frau Valkovic (Bsp.) </a:t>
            </a:r>
            <a:r>
              <a:rPr lang="de-CH" dirty="0"/>
              <a:t>lauten </a:t>
            </a:r>
          </a:p>
          <a:p>
            <a:r>
              <a:rPr lang="de-CH" dirty="0"/>
              <a:t>Im Bewerbungsschreiben sollte Bezug genommen werden wo die Stelle ausgeschrieben war </a:t>
            </a:r>
          </a:p>
          <a:p>
            <a:r>
              <a:rPr lang="de-CH" dirty="0"/>
              <a:t>Im Schreiben muss der Berufsbildner erkennen wieso du den Beruf lernen möchtest</a:t>
            </a:r>
          </a:p>
          <a:p>
            <a:endParaRPr lang="de-CH" dirty="0"/>
          </a:p>
          <a:p>
            <a:r>
              <a:rPr lang="de-CH" dirty="0"/>
              <a:t>TIPPS: </a:t>
            </a:r>
          </a:p>
          <a:p>
            <a:endParaRPr lang="de-CH" dirty="0"/>
          </a:p>
          <a:p>
            <a:pPr marL="0" indent="0">
              <a:buNone/>
            </a:pPr>
            <a:r>
              <a:rPr lang="de-CH" dirty="0"/>
              <a:t>Rechtschreibung und Datenkorrektheit</a:t>
            </a:r>
          </a:p>
          <a:p>
            <a:pPr marL="0" indent="0">
              <a:buNone/>
            </a:pPr>
            <a:r>
              <a:rPr lang="de-CH" dirty="0"/>
              <a:t>prüfen vor dem Absenden – gegenlesen lassen</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63688" y="3501008"/>
            <a:ext cx="629349" cy="672852"/>
          </a:xfrm>
          <a:prstGeom prst="rect">
            <a:avLst/>
          </a:prstGeom>
        </p:spPr>
      </p:pic>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437112"/>
            <a:ext cx="2438400" cy="1609725"/>
          </a:xfrm>
          <a:prstGeom prst="rect">
            <a:avLst/>
          </a:prstGeom>
        </p:spPr>
      </p:pic>
    </p:spTree>
    <p:custDataLst>
      <p:tags r:id="rId1"/>
    </p:custDataLst>
    <p:extLst>
      <p:ext uri="{BB962C8B-B14F-4D97-AF65-F5344CB8AC3E}">
        <p14:creationId xmlns:p14="http://schemas.microsoft.com/office/powerpoint/2010/main" val="33083270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539750" y="981075"/>
            <a:ext cx="8101013" cy="685800"/>
          </a:xfrm>
        </p:spPr>
        <p:txBody>
          <a:bodyPr/>
          <a:lstStyle/>
          <a:p>
            <a:r>
              <a:rPr lang="de-DE" altLang="de-DE" dirty="0"/>
              <a:t>Kreatives Beispiel </a:t>
            </a:r>
            <a:br>
              <a:rPr lang="de-DE" altLang="de-DE" dirty="0"/>
            </a:br>
            <a:r>
              <a:rPr lang="de-DE" altLang="de-DE" dirty="0"/>
              <a:t>für eine</a:t>
            </a:r>
            <a:br>
              <a:rPr lang="de-DE" altLang="de-DE" dirty="0"/>
            </a:br>
            <a:r>
              <a:rPr lang="de-DE" altLang="de-DE" dirty="0"/>
              <a:t>Bewerbungsschreiben</a:t>
            </a:r>
          </a:p>
        </p:txBody>
      </p:sp>
      <p:sp>
        <p:nvSpPr>
          <p:cNvPr id="8195" name="Textplatzhalter 3"/>
          <p:cNvSpPr>
            <a:spLocks noGrp="1"/>
          </p:cNvSpPr>
          <p:nvPr>
            <p:ph type="body" sz="quarter" idx="14"/>
          </p:nvPr>
        </p:nvSpPr>
        <p:spPr>
          <a:xfrm>
            <a:off x="539750" y="44450"/>
            <a:ext cx="8101013" cy="504825"/>
          </a:xfrm>
        </p:spPr>
        <p:txBody>
          <a:bodyPr/>
          <a:lstStyle/>
          <a:p>
            <a:r>
              <a:rPr lang="de-DE" altLang="de-DE" dirty="0"/>
              <a:t>Bewerbung – der erste Eindruck zählt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79912" y="610145"/>
            <a:ext cx="3888432" cy="557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228975"/>
            <a:ext cx="1971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23009293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MS_LASTSLIDEID" val="2"/>
  <p:tag name="IMS_OBJECTID" val="14403"/>
</p:tagLst>
</file>

<file path=ppt/tags/tag10.xml><?xml version="1.0" encoding="utf-8"?>
<p:tagLst xmlns:a="http://schemas.openxmlformats.org/drawingml/2006/main" xmlns:r="http://schemas.openxmlformats.org/officeDocument/2006/relationships" xmlns:p="http://schemas.openxmlformats.org/presentationml/2006/main">
  <p:tag name="IMS_SLIDEID" val="2"/>
</p:tagLst>
</file>

<file path=ppt/tags/tag11.xml><?xml version="1.0" encoding="utf-8"?>
<p:tagLst xmlns:a="http://schemas.openxmlformats.org/drawingml/2006/main" xmlns:r="http://schemas.openxmlformats.org/officeDocument/2006/relationships" xmlns:p="http://schemas.openxmlformats.org/presentationml/2006/main">
  <p:tag name="IMS_SLIDEID" val="2"/>
</p:tagLst>
</file>

<file path=ppt/tags/tag12.xml><?xml version="1.0" encoding="utf-8"?>
<p:tagLst xmlns:a="http://schemas.openxmlformats.org/drawingml/2006/main" xmlns:r="http://schemas.openxmlformats.org/officeDocument/2006/relationships" xmlns:p="http://schemas.openxmlformats.org/presentationml/2006/main">
  <p:tag name="IMS_SLIDEID" val="2"/>
</p:tagLst>
</file>

<file path=ppt/tags/tag13.xml><?xml version="1.0" encoding="utf-8"?>
<p:tagLst xmlns:a="http://schemas.openxmlformats.org/drawingml/2006/main" xmlns:r="http://schemas.openxmlformats.org/officeDocument/2006/relationships" xmlns:p="http://schemas.openxmlformats.org/presentationml/2006/main">
  <p:tag name="IMS_SLIDEID" val="2"/>
</p:tagLst>
</file>

<file path=ppt/tags/tag14.xml><?xml version="1.0" encoding="utf-8"?>
<p:tagLst xmlns:a="http://schemas.openxmlformats.org/drawingml/2006/main" xmlns:r="http://schemas.openxmlformats.org/officeDocument/2006/relationships" xmlns:p="http://schemas.openxmlformats.org/presentationml/2006/main">
  <p:tag name="IMS_SLIDEID" val="2"/>
</p:tagLst>
</file>

<file path=ppt/tags/tag15.xml><?xml version="1.0" encoding="utf-8"?>
<p:tagLst xmlns:a="http://schemas.openxmlformats.org/drawingml/2006/main" xmlns:r="http://schemas.openxmlformats.org/officeDocument/2006/relationships" xmlns:p="http://schemas.openxmlformats.org/presentationml/2006/main">
  <p:tag name="IMS_SLIDEID" val="2"/>
</p:tagLst>
</file>

<file path=ppt/tags/tag16.xml><?xml version="1.0" encoding="utf-8"?>
<p:tagLst xmlns:a="http://schemas.openxmlformats.org/drawingml/2006/main" xmlns:r="http://schemas.openxmlformats.org/officeDocument/2006/relationships" xmlns:p="http://schemas.openxmlformats.org/presentationml/2006/main">
  <p:tag name="IMS_SLIDEID" val="2"/>
</p:tagLst>
</file>

<file path=ppt/tags/tag17.xml><?xml version="1.0" encoding="utf-8"?>
<p:tagLst xmlns:a="http://schemas.openxmlformats.org/drawingml/2006/main" xmlns:r="http://schemas.openxmlformats.org/officeDocument/2006/relationships" xmlns:p="http://schemas.openxmlformats.org/presentationml/2006/main">
  <p:tag name="IMS_SLIDEID" val="2"/>
</p:tagLst>
</file>

<file path=ppt/tags/tag2.xml><?xml version="1.0" encoding="utf-8"?>
<p:tagLst xmlns:a="http://schemas.openxmlformats.org/drawingml/2006/main" xmlns:r="http://schemas.openxmlformats.org/officeDocument/2006/relationships" xmlns:p="http://schemas.openxmlformats.org/presentationml/2006/main">
  <p:tag name="IMS_SLIDEID" val="1"/>
</p:tagLst>
</file>

<file path=ppt/tags/tag3.xml><?xml version="1.0" encoding="utf-8"?>
<p:tagLst xmlns:a="http://schemas.openxmlformats.org/drawingml/2006/main" xmlns:r="http://schemas.openxmlformats.org/officeDocument/2006/relationships" xmlns:p="http://schemas.openxmlformats.org/presentationml/2006/main">
  <p:tag name="IMS_SLIDEID" val="2"/>
</p:tagLst>
</file>

<file path=ppt/tags/tag4.xml><?xml version="1.0" encoding="utf-8"?>
<p:tagLst xmlns:a="http://schemas.openxmlformats.org/drawingml/2006/main" xmlns:r="http://schemas.openxmlformats.org/officeDocument/2006/relationships" xmlns:p="http://schemas.openxmlformats.org/presentationml/2006/main">
  <p:tag name="IMS_SLIDEID" val="2"/>
</p:tagLst>
</file>

<file path=ppt/tags/tag5.xml><?xml version="1.0" encoding="utf-8"?>
<p:tagLst xmlns:a="http://schemas.openxmlformats.org/drawingml/2006/main" xmlns:r="http://schemas.openxmlformats.org/officeDocument/2006/relationships" xmlns:p="http://schemas.openxmlformats.org/presentationml/2006/main">
  <p:tag name="IMS_SLIDEID" val="2"/>
</p:tagLst>
</file>

<file path=ppt/tags/tag6.xml><?xml version="1.0" encoding="utf-8"?>
<p:tagLst xmlns:a="http://schemas.openxmlformats.org/drawingml/2006/main" xmlns:r="http://schemas.openxmlformats.org/officeDocument/2006/relationships" xmlns:p="http://schemas.openxmlformats.org/presentationml/2006/main">
  <p:tag name="IMS_SLIDEID" val="2"/>
</p:tagLst>
</file>

<file path=ppt/tags/tag7.xml><?xml version="1.0" encoding="utf-8"?>
<p:tagLst xmlns:a="http://schemas.openxmlformats.org/drawingml/2006/main" xmlns:r="http://schemas.openxmlformats.org/officeDocument/2006/relationships" xmlns:p="http://schemas.openxmlformats.org/presentationml/2006/main">
  <p:tag name="IMS_SLIDEID" val="2"/>
</p:tagLst>
</file>

<file path=ppt/tags/tag8.xml><?xml version="1.0" encoding="utf-8"?>
<p:tagLst xmlns:a="http://schemas.openxmlformats.org/drawingml/2006/main" xmlns:r="http://schemas.openxmlformats.org/officeDocument/2006/relationships" xmlns:p="http://schemas.openxmlformats.org/presentationml/2006/main">
  <p:tag name="IMS_SLIDEID" val="2"/>
</p:tagLst>
</file>

<file path=ppt/tags/tag9.xml><?xml version="1.0" encoding="utf-8"?>
<p:tagLst xmlns:a="http://schemas.openxmlformats.org/drawingml/2006/main" xmlns:r="http://schemas.openxmlformats.org/officeDocument/2006/relationships" xmlns:p="http://schemas.openxmlformats.org/presentationml/2006/main">
  <p:tag name="IMS_SLIDEID" val="2"/>
</p:tagLst>
</file>

<file path=ppt/theme/theme1.xml><?xml version="1.0" encoding="utf-8"?>
<a:theme xmlns:a="http://schemas.openxmlformats.org/drawingml/2006/main" name="MUL_Master_PPT_2015_v1-0">
  <a:themeElements>
    <a:clrScheme name="MULTIVAC CD 2013">
      <a:dk1>
        <a:sysClr val="windowText" lastClr="000000"/>
      </a:dk1>
      <a:lt1>
        <a:sysClr val="window" lastClr="FFFFFF"/>
      </a:lt1>
      <a:dk2>
        <a:srgbClr val="0C68B0"/>
      </a:dk2>
      <a:lt2>
        <a:srgbClr val="CEDFED"/>
      </a:lt2>
      <a:accent1>
        <a:srgbClr val="0C68B0"/>
      </a:accent1>
      <a:accent2>
        <a:srgbClr val="4A4A49"/>
      </a:accent2>
      <a:accent3>
        <a:srgbClr val="5A91CD"/>
      </a:accent3>
      <a:accent4>
        <a:srgbClr val="CDDDF3"/>
      </a:accent4>
      <a:accent5>
        <a:srgbClr val="A3C6EB"/>
      </a:accent5>
      <a:accent6>
        <a:srgbClr val="C5C5C5"/>
      </a:accent6>
      <a:hlink>
        <a:srgbClr val="000000"/>
      </a:hlink>
      <a:folHlink>
        <a:srgbClr val="999999"/>
      </a:folHlink>
    </a:clrScheme>
    <a:fontScheme name="MULTIVAC CD 2013">
      <a:majorFont>
        <a:latin typeface="Segoe UI"/>
        <a:ea typeface=""/>
        <a:cs typeface=""/>
      </a:majorFont>
      <a:minorFont>
        <a:latin typeface="Segoe U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5A91CD"/>
        </a:solidFill>
        <a:ln>
          <a:noFill/>
        </a:ln>
        <a:effectLst/>
      </a:spPr>
      <a:bodyPr vert="horz" wrap="square" lIns="91440" tIns="45720" rIns="91440" bIns="45720" numCol="1" rtlCol="0"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 typeface="+mj-lt"/>
          <a:buAutoNum type="arabicPeriod"/>
          <a:tabLst/>
          <a:defRPr kumimoji="0" sz="1800" b="0" i="0" u="none" strike="noStrike" cap="none" normalizeH="0" baseline="0" dirty="0" smtClean="0">
            <a:ln>
              <a:noFill/>
            </a:ln>
            <a:solidFill>
              <a:schemeClr val="bg1"/>
            </a:solidFill>
            <a:effectLst/>
            <a:latin typeface="+mj-lt"/>
            <a:ea typeface="ＭＳ Ｐゴシック" pitchFamily="1" charset="-128"/>
          </a:defRPr>
        </a:defPPr>
      </a:lstStyle>
    </a:spDef>
    <a:lnDef>
      <a:spPr bwMode="auto">
        <a:noFill/>
        <a:ln w="28575" cap="flat" cmpd="sng" algn="ctr">
          <a:solidFill>
            <a:srgbClr val="0C68B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a:lstStyle/>
    </a:lnDef>
    <a:txDef>
      <a:spPr>
        <a:noFill/>
      </a:spPr>
      <a:bodyPr wrap="square" rtlCol="0">
        <a:spAutoFit/>
      </a:bodyPr>
      <a:lstStyle>
        <a:defPPr>
          <a:defRPr sz="2000" b="0" dirty="0" err="1" smtClean="0">
            <a:solidFill>
              <a:schemeClr val="tx1"/>
            </a:solidFill>
            <a:latin typeface="+mn-lt"/>
          </a:defRPr>
        </a:defPPr>
      </a:lstStyle>
    </a:txDef>
  </a:objectDefaults>
  <a:extraClrSchemeLst>
    <a:extraClrScheme>
      <a:clrScheme name="Laris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MUL_Master_PPT_2015_v1-0</Template>
  <TotalTime>0</TotalTime>
  <Words>524</Words>
  <Application>Microsoft Office PowerPoint</Application>
  <PresentationFormat>Bildschirmpräsentation (4:3)</PresentationFormat>
  <Paragraphs>123</Paragraphs>
  <Slides>17</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17</vt:i4>
      </vt:variant>
    </vt:vector>
  </HeadingPairs>
  <TitlesOfParts>
    <vt:vector size="20" baseType="lpstr">
      <vt:lpstr>Arial</vt:lpstr>
      <vt:lpstr>Segoe UI</vt:lpstr>
      <vt:lpstr>MUL_Master_PPT_2015_v1-0</vt:lpstr>
      <vt:lpstr>Berufswahlparcours</vt:lpstr>
      <vt:lpstr>Ablauf heutiger Vortrag</vt:lpstr>
      <vt:lpstr>Ich stelle mich vor</vt:lpstr>
      <vt:lpstr>Auf was ich persönlich Wert lege bei der Suche nach einem neuen Lernenden</vt:lpstr>
      <vt:lpstr>Bewerbung auf dem Postweg – Die Verpackung</vt:lpstr>
      <vt:lpstr>Bewerbung ONLINE</vt:lpstr>
      <vt:lpstr>Bewerbung ONLINE</vt:lpstr>
      <vt:lpstr>Bewerbungsschreiben</vt:lpstr>
      <vt:lpstr>Kreatives Beispiel  für eine Bewerbungsschreiben</vt:lpstr>
      <vt:lpstr>Lebenslauf</vt:lpstr>
      <vt:lpstr>Noten</vt:lpstr>
      <vt:lpstr>Selbst- und Sozialkompetenzen</vt:lpstr>
      <vt:lpstr>Absenzen</vt:lpstr>
      <vt:lpstr>Erster Kontakt am Telefon</vt:lpstr>
      <vt:lpstr>Bewerbungsgespräch</vt:lpstr>
      <vt:lpstr>Schnuppern</vt:lpstr>
      <vt:lpstr>Fragen?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Ercolani</dc:creator>
  <cp:lastModifiedBy>Jost Daniela</cp:lastModifiedBy>
  <cp:revision>36</cp:revision>
  <cp:lastPrinted>2021-04-27T06:29:46Z</cp:lastPrinted>
  <dcterms:created xsi:type="dcterms:W3CDTF">2015-09-18T10:26:49Z</dcterms:created>
  <dcterms:modified xsi:type="dcterms:W3CDTF">2023-09-13T15:45:26Z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SIProp12DataClass+cc5a530f-41a6-45ea-9bc4-32c4db9fb913">
    <vt:lpwstr>v=1.2&gt;I=cc5a530f-41a6-45ea-9bc4-32c4db9fb913&amp;N=NotProtectedAttachment&amp;V=1.3&amp;U=System&amp;D=System&amp;A=Associated&amp;H=False</vt:lpwstr>
  </property>
  <property fmtid="{D5CDD505-2E9C-101B-9397-08002B2CF9AE}" pid="3" name="IQP_Classification">
    <vt:lpwstr>NotProtectedAttachment</vt:lpwstr>
  </property>
</Properties>
</file>